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988" r:id="rId3"/>
    <p:sldId id="933" r:id="rId4"/>
    <p:sldId id="979" r:id="rId5"/>
    <p:sldId id="991" r:id="rId6"/>
    <p:sldId id="947" r:id="rId7"/>
    <p:sldId id="992" r:id="rId8"/>
    <p:sldId id="1121" r:id="rId9"/>
    <p:sldId id="978" r:id="rId10"/>
    <p:sldId id="986" r:id="rId11"/>
    <p:sldId id="989" r:id="rId12"/>
    <p:sldId id="990" r:id="rId13"/>
    <p:sldId id="985" r:id="rId14"/>
    <p:sldId id="258" r:id="rId15"/>
    <p:sldId id="981" r:id="rId16"/>
    <p:sldId id="982" r:id="rId17"/>
    <p:sldId id="983" r:id="rId18"/>
    <p:sldId id="984" r:id="rId19"/>
    <p:sldId id="987" r:id="rId20"/>
    <p:sldId id="980" r:id="rId21"/>
    <p:sldId id="1120" r:id="rId2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CC9615-5619-41BD-9C2B-B17953AEEDCC}" v="637" dt="2024-04-04T15:51:16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4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Blokland" userId="0ee866a2-7b63-40ee-8eaf-e1716beb737f" providerId="ADAL" clId="{CACC9615-5619-41BD-9C2B-B17953AEEDCC}"/>
    <pc:docChg chg="undo custSel addSld delSld modSld sldOrd modMainMaster">
      <pc:chgData name="Peter Blokland" userId="0ee866a2-7b63-40ee-8eaf-e1716beb737f" providerId="ADAL" clId="{CACC9615-5619-41BD-9C2B-B17953AEEDCC}" dt="2024-04-04T15:51:16.644" v="1574"/>
      <pc:docMkLst>
        <pc:docMk/>
      </pc:docMkLst>
      <pc:sldChg chg="modSp mod ord modTransition">
        <pc:chgData name="Peter Blokland" userId="0ee866a2-7b63-40ee-8eaf-e1716beb737f" providerId="ADAL" clId="{CACC9615-5619-41BD-9C2B-B17953AEEDCC}" dt="2024-04-04T12:20:07.506" v="1339"/>
        <pc:sldMkLst>
          <pc:docMk/>
          <pc:sldMk cId="3388281625" sldId="258"/>
        </pc:sldMkLst>
        <pc:spChg chg="mod">
          <ac:chgData name="Peter Blokland" userId="0ee866a2-7b63-40ee-8eaf-e1716beb737f" providerId="ADAL" clId="{CACC9615-5619-41BD-9C2B-B17953AEEDCC}" dt="2024-04-03T15:51:00.451" v="771" actId="693"/>
          <ac:spMkLst>
            <pc:docMk/>
            <pc:sldMk cId="3388281625" sldId="258"/>
            <ac:spMk id="12" creationId="{C5C8DCF4-D81E-4109-A1CA-BC9DB4BBC8E9}"/>
          </ac:spMkLst>
        </pc:spChg>
        <pc:spChg chg="mod">
          <ac:chgData name="Peter Blokland" userId="0ee866a2-7b63-40ee-8eaf-e1716beb737f" providerId="ADAL" clId="{CACC9615-5619-41BD-9C2B-B17953AEEDCC}" dt="2024-04-03T15:51:03.618" v="772" actId="108"/>
          <ac:spMkLst>
            <pc:docMk/>
            <pc:sldMk cId="3388281625" sldId="258"/>
            <ac:spMk id="13" creationId="{009076F1-C39B-4753-9BE3-410059FB599C}"/>
          </ac:spMkLst>
        </pc:spChg>
        <pc:spChg chg="mod">
          <ac:chgData name="Peter Blokland" userId="0ee866a2-7b63-40ee-8eaf-e1716beb737f" providerId="ADAL" clId="{CACC9615-5619-41BD-9C2B-B17953AEEDCC}" dt="2024-04-03T15:51:06.799" v="773" actId="108"/>
          <ac:spMkLst>
            <pc:docMk/>
            <pc:sldMk cId="3388281625" sldId="258"/>
            <ac:spMk id="14" creationId="{38DFAF7A-AF47-4CA0-9CAB-709A8FECCAF1}"/>
          </ac:spMkLst>
        </pc:spChg>
        <pc:spChg chg="mod">
          <ac:chgData name="Peter Blokland" userId="0ee866a2-7b63-40ee-8eaf-e1716beb737f" providerId="ADAL" clId="{CACC9615-5619-41BD-9C2B-B17953AEEDCC}" dt="2024-04-03T15:51:09.859" v="774" actId="108"/>
          <ac:spMkLst>
            <pc:docMk/>
            <pc:sldMk cId="3388281625" sldId="258"/>
            <ac:spMk id="15" creationId="{376FB6DB-F4D7-4663-BFB9-C610010ABF7A}"/>
          </ac:spMkLst>
        </pc:spChg>
        <pc:cxnChg chg="mod">
          <ac:chgData name="Peter Blokland" userId="0ee866a2-7b63-40ee-8eaf-e1716beb737f" providerId="ADAL" clId="{CACC9615-5619-41BD-9C2B-B17953AEEDCC}" dt="2024-04-03T15:50:35.610" v="767" actId="1582"/>
          <ac:cxnSpMkLst>
            <pc:docMk/>
            <pc:sldMk cId="3388281625" sldId="258"/>
            <ac:cxnSpMk id="24" creationId="{7037E03F-B338-40DE-AEA6-BD4ED0380010}"/>
          </ac:cxnSpMkLst>
        </pc:cxnChg>
        <pc:cxnChg chg="mod">
          <ac:chgData name="Peter Blokland" userId="0ee866a2-7b63-40ee-8eaf-e1716beb737f" providerId="ADAL" clId="{CACC9615-5619-41BD-9C2B-B17953AEEDCC}" dt="2024-04-03T15:50:39.183" v="768" actId="108"/>
          <ac:cxnSpMkLst>
            <pc:docMk/>
            <pc:sldMk cId="3388281625" sldId="258"/>
            <ac:cxnSpMk id="28" creationId="{8D91E26E-C11B-40F7-A1B2-AF623F31F739}"/>
          </ac:cxnSpMkLst>
        </pc:cxnChg>
        <pc:cxnChg chg="mod">
          <ac:chgData name="Peter Blokland" userId="0ee866a2-7b63-40ee-8eaf-e1716beb737f" providerId="ADAL" clId="{CACC9615-5619-41BD-9C2B-B17953AEEDCC}" dt="2024-04-03T15:50:47.717" v="770" actId="108"/>
          <ac:cxnSpMkLst>
            <pc:docMk/>
            <pc:sldMk cId="3388281625" sldId="258"/>
            <ac:cxnSpMk id="31" creationId="{28061558-0B5F-4588-936D-F82BC21A97DA}"/>
          </ac:cxnSpMkLst>
        </pc:cxnChg>
        <pc:cxnChg chg="mod">
          <ac:chgData name="Peter Blokland" userId="0ee866a2-7b63-40ee-8eaf-e1716beb737f" providerId="ADAL" clId="{CACC9615-5619-41BD-9C2B-B17953AEEDCC}" dt="2024-04-03T15:50:42.893" v="769" actId="108"/>
          <ac:cxnSpMkLst>
            <pc:docMk/>
            <pc:sldMk cId="3388281625" sldId="258"/>
            <ac:cxnSpMk id="32" creationId="{B36974AB-C327-4636-AED7-F64071DBAC6B}"/>
          </ac:cxnSpMkLst>
        </pc:cxnChg>
      </pc:sldChg>
      <pc:sldChg chg="modTransition">
        <pc:chgData name="Peter Blokland" userId="0ee866a2-7b63-40ee-8eaf-e1716beb737f" providerId="ADAL" clId="{CACC9615-5619-41BD-9C2B-B17953AEEDCC}" dt="2024-04-04T12:20:07.506" v="1339"/>
        <pc:sldMkLst>
          <pc:docMk/>
          <pc:sldMk cId="3793044157" sldId="933"/>
        </pc:sldMkLst>
      </pc:sldChg>
      <pc:sldChg chg="modTransition">
        <pc:chgData name="Peter Blokland" userId="0ee866a2-7b63-40ee-8eaf-e1716beb737f" providerId="ADAL" clId="{CACC9615-5619-41BD-9C2B-B17953AEEDCC}" dt="2024-04-04T12:20:07.506" v="1339"/>
        <pc:sldMkLst>
          <pc:docMk/>
          <pc:sldMk cId="945834676" sldId="947"/>
        </pc:sldMkLst>
      </pc:sldChg>
      <pc:sldChg chg="delSp modSp mod modTransition delAnim">
        <pc:chgData name="Peter Blokland" userId="0ee866a2-7b63-40ee-8eaf-e1716beb737f" providerId="ADAL" clId="{CACC9615-5619-41BD-9C2B-B17953AEEDCC}" dt="2024-04-04T12:20:07.506" v="1339"/>
        <pc:sldMkLst>
          <pc:docMk/>
          <pc:sldMk cId="3660535597" sldId="978"/>
        </pc:sldMkLst>
        <pc:spChg chg="del">
          <ac:chgData name="Peter Blokland" userId="0ee866a2-7b63-40ee-8eaf-e1716beb737f" providerId="ADAL" clId="{CACC9615-5619-41BD-9C2B-B17953AEEDCC}" dt="2024-04-03T15:14:14.738" v="703" actId="478"/>
          <ac:spMkLst>
            <pc:docMk/>
            <pc:sldMk cId="3660535597" sldId="978"/>
            <ac:spMk id="4" creationId="{CD96DDA9-6836-508C-7EB6-E2FF2E21D96F}"/>
          </ac:spMkLst>
        </pc:spChg>
        <pc:spChg chg="del">
          <ac:chgData name="Peter Blokland" userId="0ee866a2-7b63-40ee-8eaf-e1716beb737f" providerId="ADAL" clId="{CACC9615-5619-41BD-9C2B-B17953AEEDCC}" dt="2024-04-03T15:14:14.738" v="703" actId="478"/>
          <ac:spMkLst>
            <pc:docMk/>
            <pc:sldMk cId="3660535597" sldId="978"/>
            <ac:spMk id="5" creationId="{082C4038-E7D5-E9A6-4598-4512AE1D362A}"/>
          </ac:spMkLst>
        </pc:spChg>
        <pc:spChg chg="del">
          <ac:chgData name="Peter Blokland" userId="0ee866a2-7b63-40ee-8eaf-e1716beb737f" providerId="ADAL" clId="{CACC9615-5619-41BD-9C2B-B17953AEEDCC}" dt="2024-04-03T15:14:14.738" v="703" actId="478"/>
          <ac:spMkLst>
            <pc:docMk/>
            <pc:sldMk cId="3660535597" sldId="978"/>
            <ac:spMk id="6" creationId="{9E611CAD-8437-80F4-3AB5-5E1726C70B7B}"/>
          </ac:spMkLst>
        </pc:spChg>
        <pc:spChg chg="del">
          <ac:chgData name="Peter Blokland" userId="0ee866a2-7b63-40ee-8eaf-e1716beb737f" providerId="ADAL" clId="{CACC9615-5619-41BD-9C2B-B17953AEEDCC}" dt="2024-04-03T15:14:14.738" v="703" actId="478"/>
          <ac:spMkLst>
            <pc:docMk/>
            <pc:sldMk cId="3660535597" sldId="978"/>
            <ac:spMk id="7" creationId="{86EA3295-E57A-D0CD-9B3F-E2CFF0CA8538}"/>
          </ac:spMkLst>
        </pc:spChg>
        <pc:spChg chg="del">
          <ac:chgData name="Peter Blokland" userId="0ee866a2-7b63-40ee-8eaf-e1716beb737f" providerId="ADAL" clId="{CACC9615-5619-41BD-9C2B-B17953AEEDCC}" dt="2024-04-03T15:14:14.738" v="703" actId="478"/>
          <ac:spMkLst>
            <pc:docMk/>
            <pc:sldMk cId="3660535597" sldId="978"/>
            <ac:spMk id="8" creationId="{877216C6-97EF-09D8-782F-BD83BE1AB235}"/>
          </ac:spMkLst>
        </pc:spChg>
        <pc:spChg chg="del">
          <ac:chgData name="Peter Blokland" userId="0ee866a2-7b63-40ee-8eaf-e1716beb737f" providerId="ADAL" clId="{CACC9615-5619-41BD-9C2B-B17953AEEDCC}" dt="2024-04-03T15:14:14.738" v="703" actId="478"/>
          <ac:spMkLst>
            <pc:docMk/>
            <pc:sldMk cId="3660535597" sldId="978"/>
            <ac:spMk id="9" creationId="{057CA876-D88B-1028-8978-0B002033BCB6}"/>
          </ac:spMkLst>
        </pc:spChg>
        <pc:spChg chg="del">
          <ac:chgData name="Peter Blokland" userId="0ee866a2-7b63-40ee-8eaf-e1716beb737f" providerId="ADAL" clId="{CACC9615-5619-41BD-9C2B-B17953AEEDCC}" dt="2024-04-03T15:14:14.738" v="703" actId="478"/>
          <ac:spMkLst>
            <pc:docMk/>
            <pc:sldMk cId="3660535597" sldId="978"/>
            <ac:spMk id="10" creationId="{67A97496-2007-B242-6F7E-ACF3CA3C80B0}"/>
          </ac:spMkLst>
        </pc:spChg>
        <pc:spChg chg="mod">
          <ac:chgData name="Peter Blokland" userId="0ee866a2-7b63-40ee-8eaf-e1716beb737f" providerId="ADAL" clId="{CACC9615-5619-41BD-9C2B-B17953AEEDCC}" dt="2024-04-04T11:37:27.456" v="1258" actId="1038"/>
          <ac:spMkLst>
            <pc:docMk/>
            <pc:sldMk cId="3660535597" sldId="978"/>
            <ac:spMk id="11" creationId="{7666362A-0D33-0080-6D4E-4E07A6512521}"/>
          </ac:spMkLst>
        </pc:spChg>
        <pc:spChg chg="del">
          <ac:chgData name="Peter Blokland" userId="0ee866a2-7b63-40ee-8eaf-e1716beb737f" providerId="ADAL" clId="{CACC9615-5619-41BD-9C2B-B17953AEEDCC}" dt="2024-04-03T15:52:18.226" v="779" actId="478"/>
          <ac:spMkLst>
            <pc:docMk/>
            <pc:sldMk cId="3660535597" sldId="978"/>
            <ac:spMk id="14" creationId="{7F111FBC-3D37-16E8-A34C-5F7C9EE0F04A}"/>
          </ac:spMkLst>
        </pc:spChg>
      </pc:sldChg>
      <pc:sldChg chg="addSp delSp modSp mod modTransition modAnim">
        <pc:chgData name="Peter Blokland" userId="0ee866a2-7b63-40ee-8eaf-e1716beb737f" providerId="ADAL" clId="{CACC9615-5619-41BD-9C2B-B17953AEEDCC}" dt="2024-04-04T13:36:48.145" v="1536" actId="20577"/>
        <pc:sldMkLst>
          <pc:docMk/>
          <pc:sldMk cId="4191218629" sldId="979"/>
        </pc:sldMkLst>
        <pc:spChg chg="add del mod">
          <ac:chgData name="Peter Blokland" userId="0ee866a2-7b63-40ee-8eaf-e1716beb737f" providerId="ADAL" clId="{CACC9615-5619-41BD-9C2B-B17953AEEDCC}" dt="2024-04-03T14:41:23.636" v="158"/>
          <ac:spMkLst>
            <pc:docMk/>
            <pc:sldMk cId="4191218629" sldId="979"/>
            <ac:spMk id="2" creationId="{BA162CAC-FA08-FA2E-DE72-76BC0183846A}"/>
          </ac:spMkLst>
        </pc:spChg>
        <pc:spChg chg="add mod">
          <ac:chgData name="Peter Blokland" userId="0ee866a2-7b63-40ee-8eaf-e1716beb737f" providerId="ADAL" clId="{CACC9615-5619-41BD-9C2B-B17953AEEDCC}" dt="2024-04-03T15:00:09.861" v="383" actId="1038"/>
          <ac:spMkLst>
            <pc:docMk/>
            <pc:sldMk cId="4191218629" sldId="979"/>
            <ac:spMk id="5" creationId="{DA0B49A0-640D-FC71-DE7B-08C97EA9DF63}"/>
          </ac:spMkLst>
        </pc:spChg>
        <pc:spChg chg="add mod">
          <ac:chgData name="Peter Blokland" userId="0ee866a2-7b63-40ee-8eaf-e1716beb737f" providerId="ADAL" clId="{CACC9615-5619-41BD-9C2B-B17953AEEDCC}" dt="2024-04-03T15:08:11.739" v="434" actId="164"/>
          <ac:spMkLst>
            <pc:docMk/>
            <pc:sldMk cId="4191218629" sldId="979"/>
            <ac:spMk id="6" creationId="{BD8452B7-91E6-95A5-1377-41C20E2B3674}"/>
          </ac:spMkLst>
        </pc:spChg>
        <pc:spChg chg="add mod">
          <ac:chgData name="Peter Blokland" userId="0ee866a2-7b63-40ee-8eaf-e1716beb737f" providerId="ADAL" clId="{CACC9615-5619-41BD-9C2B-B17953AEEDCC}" dt="2024-04-03T15:08:03.170" v="433" actId="164"/>
          <ac:spMkLst>
            <pc:docMk/>
            <pc:sldMk cId="4191218629" sldId="979"/>
            <ac:spMk id="7" creationId="{E0323629-8FED-1088-BBC0-D3F416CD4660}"/>
          </ac:spMkLst>
        </pc:spChg>
        <pc:spChg chg="add mod">
          <ac:chgData name="Peter Blokland" userId="0ee866a2-7b63-40ee-8eaf-e1716beb737f" providerId="ADAL" clId="{CACC9615-5619-41BD-9C2B-B17953AEEDCC}" dt="2024-04-03T14:59:20.676" v="376" actId="164"/>
          <ac:spMkLst>
            <pc:docMk/>
            <pc:sldMk cId="4191218629" sldId="979"/>
            <ac:spMk id="13" creationId="{F8203724-CCDD-118F-994E-EF723589DD07}"/>
          </ac:spMkLst>
        </pc:spChg>
        <pc:spChg chg="add mod">
          <ac:chgData name="Peter Blokland" userId="0ee866a2-7b63-40ee-8eaf-e1716beb737f" providerId="ADAL" clId="{CACC9615-5619-41BD-9C2B-B17953AEEDCC}" dt="2024-04-03T14:59:20.676" v="376" actId="164"/>
          <ac:spMkLst>
            <pc:docMk/>
            <pc:sldMk cId="4191218629" sldId="979"/>
            <ac:spMk id="14" creationId="{495F936C-DDF3-6CDA-9B5C-6F9071CB9ACE}"/>
          </ac:spMkLst>
        </pc:spChg>
        <pc:spChg chg="add mod">
          <ac:chgData name="Peter Blokland" userId="0ee866a2-7b63-40ee-8eaf-e1716beb737f" providerId="ADAL" clId="{CACC9615-5619-41BD-9C2B-B17953AEEDCC}" dt="2024-04-03T15:08:11.739" v="434" actId="164"/>
          <ac:spMkLst>
            <pc:docMk/>
            <pc:sldMk cId="4191218629" sldId="979"/>
            <ac:spMk id="16" creationId="{0CD6AE92-E741-6F9E-20CC-6A5005150183}"/>
          </ac:spMkLst>
        </pc:spChg>
        <pc:spChg chg="add mod">
          <ac:chgData name="Peter Blokland" userId="0ee866a2-7b63-40ee-8eaf-e1716beb737f" providerId="ADAL" clId="{CACC9615-5619-41BD-9C2B-B17953AEEDCC}" dt="2024-04-03T15:08:11.739" v="434" actId="164"/>
          <ac:spMkLst>
            <pc:docMk/>
            <pc:sldMk cId="4191218629" sldId="979"/>
            <ac:spMk id="17" creationId="{B49C8CEB-B9B3-AB0D-46E6-5DC44085CB97}"/>
          </ac:spMkLst>
        </pc:spChg>
        <pc:spChg chg="add mod">
          <ac:chgData name="Peter Blokland" userId="0ee866a2-7b63-40ee-8eaf-e1716beb737f" providerId="ADAL" clId="{CACC9615-5619-41BD-9C2B-B17953AEEDCC}" dt="2024-04-03T15:08:03.170" v="433" actId="164"/>
          <ac:spMkLst>
            <pc:docMk/>
            <pc:sldMk cId="4191218629" sldId="979"/>
            <ac:spMk id="18" creationId="{739D6D4C-219A-9E7F-C9DB-480F7632B099}"/>
          </ac:spMkLst>
        </pc:spChg>
        <pc:spChg chg="add del mod">
          <ac:chgData name="Peter Blokland" userId="0ee866a2-7b63-40ee-8eaf-e1716beb737f" providerId="ADAL" clId="{CACC9615-5619-41BD-9C2B-B17953AEEDCC}" dt="2024-04-03T15:06:52.898" v="420" actId="478"/>
          <ac:spMkLst>
            <pc:docMk/>
            <pc:sldMk cId="4191218629" sldId="979"/>
            <ac:spMk id="19" creationId="{F539C014-F5B2-C7A2-5F41-F794B384A736}"/>
          </ac:spMkLst>
        </pc:spChg>
        <pc:spChg chg="add mod">
          <ac:chgData name="Peter Blokland" userId="0ee866a2-7b63-40ee-8eaf-e1716beb737f" providerId="ADAL" clId="{CACC9615-5619-41BD-9C2B-B17953AEEDCC}" dt="2024-04-03T15:08:03.170" v="433" actId="164"/>
          <ac:spMkLst>
            <pc:docMk/>
            <pc:sldMk cId="4191218629" sldId="979"/>
            <ac:spMk id="20" creationId="{DFF4B06D-AAF4-4D2C-531C-C44577307ABB}"/>
          </ac:spMkLst>
        </pc:spChg>
        <pc:spChg chg="add mod">
          <ac:chgData name="Peter Blokland" userId="0ee866a2-7b63-40ee-8eaf-e1716beb737f" providerId="ADAL" clId="{CACC9615-5619-41BD-9C2B-B17953AEEDCC}" dt="2024-04-04T13:36:17.967" v="1529" actId="208"/>
          <ac:spMkLst>
            <pc:docMk/>
            <pc:sldMk cId="4191218629" sldId="979"/>
            <ac:spMk id="23" creationId="{390AB455-462F-A34A-8FA4-F943CD66F776}"/>
          </ac:spMkLst>
        </pc:spChg>
        <pc:spChg chg="add mod">
          <ac:chgData name="Peter Blokland" userId="0ee866a2-7b63-40ee-8eaf-e1716beb737f" providerId="ADAL" clId="{CACC9615-5619-41BD-9C2B-B17953AEEDCC}" dt="2024-04-04T13:36:48.145" v="1536" actId="20577"/>
          <ac:spMkLst>
            <pc:docMk/>
            <pc:sldMk cId="4191218629" sldId="979"/>
            <ac:spMk id="24" creationId="{00F55E9F-5A26-422F-5426-017C3F088BAF}"/>
          </ac:spMkLst>
        </pc:spChg>
        <pc:grpChg chg="add mod">
          <ac:chgData name="Peter Blokland" userId="0ee866a2-7b63-40ee-8eaf-e1716beb737f" providerId="ADAL" clId="{CACC9615-5619-41BD-9C2B-B17953AEEDCC}" dt="2024-04-03T14:59:20.676" v="376" actId="164"/>
          <ac:grpSpMkLst>
            <pc:docMk/>
            <pc:sldMk cId="4191218629" sldId="979"/>
            <ac:grpSpMk id="15" creationId="{A096FF62-64AC-E39A-B99C-BA7D0D933A77}"/>
          </ac:grpSpMkLst>
        </pc:grpChg>
        <pc:grpChg chg="add mod">
          <ac:chgData name="Peter Blokland" userId="0ee866a2-7b63-40ee-8eaf-e1716beb737f" providerId="ADAL" clId="{CACC9615-5619-41BD-9C2B-B17953AEEDCC}" dt="2024-04-03T15:08:03.170" v="433" actId="164"/>
          <ac:grpSpMkLst>
            <pc:docMk/>
            <pc:sldMk cId="4191218629" sldId="979"/>
            <ac:grpSpMk id="21" creationId="{7F2DFDCA-B6F9-5F3B-2064-FB111D24731F}"/>
          </ac:grpSpMkLst>
        </pc:grpChg>
        <pc:grpChg chg="add mod">
          <ac:chgData name="Peter Blokland" userId="0ee866a2-7b63-40ee-8eaf-e1716beb737f" providerId="ADAL" clId="{CACC9615-5619-41BD-9C2B-B17953AEEDCC}" dt="2024-04-03T15:08:11.739" v="434" actId="164"/>
          <ac:grpSpMkLst>
            <pc:docMk/>
            <pc:sldMk cId="4191218629" sldId="979"/>
            <ac:grpSpMk id="22" creationId="{7D89A879-C03D-585D-D81A-68DA2B2AC7EF}"/>
          </ac:grpSpMkLst>
        </pc:grpChg>
        <pc:cxnChg chg="add del mod">
          <ac:chgData name="Peter Blokland" userId="0ee866a2-7b63-40ee-8eaf-e1716beb737f" providerId="ADAL" clId="{CACC9615-5619-41BD-9C2B-B17953AEEDCC}" dt="2024-04-03T14:55:36.605" v="346" actId="478"/>
          <ac:cxnSpMkLst>
            <pc:docMk/>
            <pc:sldMk cId="4191218629" sldId="979"/>
            <ac:cxnSpMk id="9" creationId="{D17D8680-4EE1-BFB5-5D30-A6DD882BF894}"/>
          </ac:cxnSpMkLst>
        </pc:cxnChg>
      </pc:sldChg>
      <pc:sldChg chg="addSp modSp mod modTransition modAnim">
        <pc:chgData name="Peter Blokland" userId="0ee866a2-7b63-40ee-8eaf-e1716beb737f" providerId="ADAL" clId="{CACC9615-5619-41BD-9C2B-B17953AEEDCC}" dt="2024-04-04T12:20:07.506" v="1339"/>
        <pc:sldMkLst>
          <pc:docMk/>
          <pc:sldMk cId="2793657330" sldId="980"/>
        </pc:sldMkLst>
        <pc:spChg chg="mod">
          <ac:chgData name="Peter Blokland" userId="0ee866a2-7b63-40ee-8eaf-e1716beb737f" providerId="ADAL" clId="{CACC9615-5619-41BD-9C2B-B17953AEEDCC}" dt="2024-04-04T12:17:58.728" v="1338" actId="207"/>
          <ac:spMkLst>
            <pc:docMk/>
            <pc:sldMk cId="2793657330" sldId="980"/>
            <ac:spMk id="4" creationId="{BD4E89D5-8C6A-97D5-EB7F-7892C9B060EC}"/>
          </ac:spMkLst>
        </pc:spChg>
        <pc:spChg chg="mod">
          <ac:chgData name="Peter Blokland" userId="0ee866a2-7b63-40ee-8eaf-e1716beb737f" providerId="ADAL" clId="{CACC9615-5619-41BD-9C2B-B17953AEEDCC}" dt="2024-04-04T12:17:55.343" v="1337" actId="207"/>
          <ac:spMkLst>
            <pc:docMk/>
            <pc:sldMk cId="2793657330" sldId="980"/>
            <ac:spMk id="8" creationId="{1088C891-AE22-A0BC-BE1D-6AD11388F891}"/>
          </ac:spMkLst>
        </pc:spChg>
        <pc:picChg chg="add mod">
          <ac:chgData name="Peter Blokland" userId="0ee866a2-7b63-40ee-8eaf-e1716beb737f" providerId="ADAL" clId="{CACC9615-5619-41BD-9C2B-B17953AEEDCC}" dt="2024-04-04T12:14:34.307" v="1298" actId="1076"/>
          <ac:picMkLst>
            <pc:docMk/>
            <pc:sldMk cId="2793657330" sldId="980"/>
            <ac:picMk id="27" creationId="{EC5D4D3E-81A0-6799-AABD-6D2D23DD9E16}"/>
          </ac:picMkLst>
        </pc:picChg>
        <pc:cxnChg chg="add mod">
          <ac:chgData name="Peter Blokland" userId="0ee866a2-7b63-40ee-8eaf-e1716beb737f" providerId="ADAL" clId="{CACC9615-5619-41BD-9C2B-B17953AEEDCC}" dt="2024-04-04T12:15:46.605" v="1305" actId="12789"/>
          <ac:cxnSpMkLst>
            <pc:docMk/>
            <pc:sldMk cId="2793657330" sldId="980"/>
            <ac:cxnSpMk id="29" creationId="{D139908D-5A55-DFDC-9100-1A1019AAF001}"/>
          </ac:cxnSpMkLst>
        </pc:cxnChg>
        <pc:cxnChg chg="add mod">
          <ac:chgData name="Peter Blokland" userId="0ee866a2-7b63-40ee-8eaf-e1716beb737f" providerId="ADAL" clId="{CACC9615-5619-41BD-9C2B-B17953AEEDCC}" dt="2024-04-04T12:15:46.605" v="1305" actId="12789"/>
          <ac:cxnSpMkLst>
            <pc:docMk/>
            <pc:sldMk cId="2793657330" sldId="980"/>
            <ac:cxnSpMk id="30" creationId="{1CB08282-8268-CFC1-9540-2818F81B0207}"/>
          </ac:cxnSpMkLst>
        </pc:cxnChg>
      </pc:sldChg>
      <pc:sldChg chg="modTransition setBg">
        <pc:chgData name="Peter Blokland" userId="0ee866a2-7b63-40ee-8eaf-e1716beb737f" providerId="ADAL" clId="{CACC9615-5619-41BD-9C2B-B17953AEEDCC}" dt="2024-04-04T12:20:07.506" v="1339"/>
        <pc:sldMkLst>
          <pc:docMk/>
          <pc:sldMk cId="2450513494" sldId="981"/>
        </pc:sldMkLst>
      </pc:sldChg>
      <pc:sldChg chg="modTransition setBg">
        <pc:chgData name="Peter Blokland" userId="0ee866a2-7b63-40ee-8eaf-e1716beb737f" providerId="ADAL" clId="{CACC9615-5619-41BD-9C2B-B17953AEEDCC}" dt="2024-04-04T12:20:07.506" v="1339"/>
        <pc:sldMkLst>
          <pc:docMk/>
          <pc:sldMk cId="2017117055" sldId="982"/>
        </pc:sldMkLst>
      </pc:sldChg>
      <pc:sldChg chg="modTransition setBg">
        <pc:chgData name="Peter Blokland" userId="0ee866a2-7b63-40ee-8eaf-e1716beb737f" providerId="ADAL" clId="{CACC9615-5619-41BD-9C2B-B17953AEEDCC}" dt="2024-04-04T12:20:07.506" v="1339"/>
        <pc:sldMkLst>
          <pc:docMk/>
          <pc:sldMk cId="1907345817" sldId="983"/>
        </pc:sldMkLst>
      </pc:sldChg>
      <pc:sldChg chg="modTransition setBg">
        <pc:chgData name="Peter Blokland" userId="0ee866a2-7b63-40ee-8eaf-e1716beb737f" providerId="ADAL" clId="{CACC9615-5619-41BD-9C2B-B17953AEEDCC}" dt="2024-04-04T12:20:07.506" v="1339"/>
        <pc:sldMkLst>
          <pc:docMk/>
          <pc:sldMk cId="515018043" sldId="984"/>
        </pc:sldMkLst>
      </pc:sldChg>
      <pc:sldChg chg="addSp modSp mod ord modTransition modAnim">
        <pc:chgData name="Peter Blokland" userId="0ee866a2-7b63-40ee-8eaf-e1716beb737f" providerId="ADAL" clId="{CACC9615-5619-41BD-9C2B-B17953AEEDCC}" dt="2024-04-04T12:20:07.506" v="1339"/>
        <pc:sldMkLst>
          <pc:docMk/>
          <pc:sldMk cId="2087407732" sldId="985"/>
        </pc:sldMkLst>
        <pc:spChg chg="mod">
          <ac:chgData name="Peter Blokland" userId="0ee866a2-7b63-40ee-8eaf-e1716beb737f" providerId="ADAL" clId="{CACC9615-5619-41BD-9C2B-B17953AEEDCC}" dt="2024-04-03T15:34:10.906" v="754"/>
          <ac:spMkLst>
            <pc:docMk/>
            <pc:sldMk cId="2087407732" sldId="985"/>
            <ac:spMk id="3" creationId="{4BFC9021-62E8-BB6F-077B-75341327D7D0}"/>
          </ac:spMkLst>
        </pc:spChg>
        <pc:spChg chg="mod">
          <ac:chgData name="Peter Blokland" userId="0ee866a2-7b63-40ee-8eaf-e1716beb737f" providerId="ADAL" clId="{CACC9615-5619-41BD-9C2B-B17953AEEDCC}" dt="2024-04-03T15:34:16.897" v="755"/>
          <ac:spMkLst>
            <pc:docMk/>
            <pc:sldMk cId="2087407732" sldId="985"/>
            <ac:spMk id="4" creationId="{17E9BF49-FAEF-8ED6-6186-E82BCBA5DC5C}"/>
          </ac:spMkLst>
        </pc:spChg>
        <pc:spChg chg="add mod">
          <ac:chgData name="Peter Blokland" userId="0ee866a2-7b63-40ee-8eaf-e1716beb737f" providerId="ADAL" clId="{CACC9615-5619-41BD-9C2B-B17953AEEDCC}" dt="2024-04-03T15:33:41.606" v="749" actId="113"/>
          <ac:spMkLst>
            <pc:docMk/>
            <pc:sldMk cId="2087407732" sldId="985"/>
            <ac:spMk id="5" creationId="{4B26282B-AFED-A63A-C756-07E1C787E385}"/>
          </ac:spMkLst>
        </pc:spChg>
      </pc:sldChg>
      <pc:sldChg chg="addSp modSp mod ord modTransition modAnim">
        <pc:chgData name="Peter Blokland" userId="0ee866a2-7b63-40ee-8eaf-e1716beb737f" providerId="ADAL" clId="{CACC9615-5619-41BD-9C2B-B17953AEEDCC}" dt="2024-04-04T15:44:51.535" v="1538"/>
        <pc:sldMkLst>
          <pc:docMk/>
          <pc:sldMk cId="2652728825" sldId="986"/>
        </pc:sldMkLst>
        <pc:spChg chg="add mod">
          <ac:chgData name="Peter Blokland" userId="0ee866a2-7b63-40ee-8eaf-e1716beb737f" providerId="ADAL" clId="{CACC9615-5619-41BD-9C2B-B17953AEEDCC}" dt="2024-04-04T11:45:01.500" v="1270" actId="1582"/>
          <ac:spMkLst>
            <pc:docMk/>
            <pc:sldMk cId="2652728825" sldId="986"/>
            <ac:spMk id="6" creationId="{780DD2BE-7228-F18C-37C7-DF143FB98F52}"/>
          </ac:spMkLst>
        </pc:spChg>
        <pc:spChg chg="add mod">
          <ac:chgData name="Peter Blokland" userId="0ee866a2-7b63-40ee-8eaf-e1716beb737f" providerId="ADAL" clId="{CACC9615-5619-41BD-9C2B-B17953AEEDCC}" dt="2024-04-04T11:59:00.351" v="1293" actId="1036"/>
          <ac:spMkLst>
            <pc:docMk/>
            <pc:sldMk cId="2652728825" sldId="986"/>
            <ac:spMk id="7" creationId="{BBF4E873-C612-0436-FFB2-1AD0073CA7A6}"/>
          </ac:spMkLst>
        </pc:spChg>
      </pc:sldChg>
      <pc:sldChg chg="modTransition setBg">
        <pc:chgData name="Peter Blokland" userId="0ee866a2-7b63-40ee-8eaf-e1716beb737f" providerId="ADAL" clId="{CACC9615-5619-41BD-9C2B-B17953AEEDCC}" dt="2024-04-04T12:20:07.506" v="1339"/>
        <pc:sldMkLst>
          <pc:docMk/>
          <pc:sldMk cId="1364612921" sldId="987"/>
        </pc:sldMkLst>
      </pc:sldChg>
      <pc:sldChg chg="addSp delSp modSp new mod modTransition setBg addAnim delAnim">
        <pc:chgData name="Peter Blokland" userId="0ee866a2-7b63-40ee-8eaf-e1716beb737f" providerId="ADAL" clId="{CACC9615-5619-41BD-9C2B-B17953AEEDCC}" dt="2024-04-04T12:23:13.757" v="1381" actId="6549"/>
        <pc:sldMkLst>
          <pc:docMk/>
          <pc:sldMk cId="1380332502" sldId="988"/>
        </pc:sldMkLst>
        <pc:spChg chg="mod ord">
          <ac:chgData name="Peter Blokland" userId="0ee866a2-7b63-40ee-8eaf-e1716beb737f" providerId="ADAL" clId="{CACC9615-5619-41BD-9C2B-B17953AEEDCC}" dt="2024-04-04T12:23:13.757" v="1381" actId="6549"/>
          <ac:spMkLst>
            <pc:docMk/>
            <pc:sldMk cId="1380332502" sldId="988"/>
            <ac:spMk id="2" creationId="{DDA88798-0AB2-B17C-70CB-548354A72DBA}"/>
          </ac:spMkLst>
        </pc:spChg>
        <pc:spChg chg="add del">
          <ac:chgData name="Peter Blokland" userId="0ee866a2-7b63-40ee-8eaf-e1716beb737f" providerId="ADAL" clId="{CACC9615-5619-41BD-9C2B-B17953AEEDCC}" dt="2024-04-03T14:33:26.077" v="27" actId="26606"/>
          <ac:spMkLst>
            <pc:docMk/>
            <pc:sldMk cId="1380332502" sldId="988"/>
            <ac:spMk id="7" creationId="{787F4F1C-8D3D-4EC1-B72D-A0470A5A08B8}"/>
          </ac:spMkLst>
        </pc:spChg>
        <pc:spChg chg="add del">
          <ac:chgData name="Peter Blokland" userId="0ee866a2-7b63-40ee-8eaf-e1716beb737f" providerId="ADAL" clId="{CACC9615-5619-41BD-9C2B-B17953AEEDCC}" dt="2024-04-03T14:30:34.446" v="12" actId="26606"/>
          <ac:spMkLst>
            <pc:docMk/>
            <pc:sldMk cId="1380332502" sldId="988"/>
            <ac:spMk id="8" creationId="{32E62931-8EB4-42BB-BAAB-D8757BE66D8E}"/>
          </ac:spMkLst>
        </pc:spChg>
        <pc:spChg chg="add del">
          <ac:chgData name="Peter Blokland" userId="0ee866a2-7b63-40ee-8eaf-e1716beb737f" providerId="ADAL" clId="{CACC9615-5619-41BD-9C2B-B17953AEEDCC}" dt="2024-04-03T14:30:46.789" v="15" actId="26606"/>
          <ac:spMkLst>
            <pc:docMk/>
            <pc:sldMk cId="1380332502" sldId="988"/>
            <ac:spMk id="10" creationId="{7E46F721-3785-414D-8697-16AF490E6806}"/>
          </ac:spMkLst>
        </pc:spChg>
        <pc:spChg chg="add del">
          <ac:chgData name="Peter Blokland" userId="0ee866a2-7b63-40ee-8eaf-e1716beb737f" providerId="ADAL" clId="{CACC9615-5619-41BD-9C2B-B17953AEEDCC}" dt="2024-04-03T14:30:46.789" v="15" actId="26606"/>
          <ac:spMkLst>
            <pc:docMk/>
            <pc:sldMk cId="1380332502" sldId="988"/>
            <ac:spMk id="11" creationId="{9089EED9-F54D-4F20-A2C6-949DE4176959}"/>
          </ac:spMkLst>
        </pc:spChg>
        <pc:spChg chg="add del">
          <ac:chgData name="Peter Blokland" userId="0ee866a2-7b63-40ee-8eaf-e1716beb737f" providerId="ADAL" clId="{CACC9615-5619-41BD-9C2B-B17953AEEDCC}" dt="2024-04-03T14:33:26.053" v="26" actId="26606"/>
          <ac:spMkLst>
            <pc:docMk/>
            <pc:sldMk cId="1380332502" sldId="988"/>
            <ac:spMk id="25" creationId="{E6659C6F-A29D-4D83-86DA-5B0289733C09}"/>
          </ac:spMkLst>
        </pc:spChg>
        <pc:spChg chg="add del">
          <ac:chgData name="Peter Blokland" userId="0ee866a2-7b63-40ee-8eaf-e1716beb737f" providerId="ADAL" clId="{CACC9615-5619-41BD-9C2B-B17953AEEDCC}" dt="2024-04-03T14:33:26.053" v="26" actId="26606"/>
          <ac:spMkLst>
            <pc:docMk/>
            <pc:sldMk cId="1380332502" sldId="988"/>
            <ac:spMk id="27" creationId="{890DEF05-784E-4B61-89E4-04C4ECF4E5A0}"/>
          </ac:spMkLst>
        </pc:spChg>
        <pc:spChg chg="add del">
          <ac:chgData name="Peter Blokland" userId="0ee866a2-7b63-40ee-8eaf-e1716beb737f" providerId="ADAL" clId="{CACC9615-5619-41BD-9C2B-B17953AEEDCC}" dt="2024-04-03T14:34:42.377" v="35" actId="26606"/>
          <ac:spMkLst>
            <pc:docMk/>
            <pc:sldMk cId="1380332502" sldId="988"/>
            <ac:spMk id="31" creationId="{DC35A348-C5D6-4112-9FDD-93A493B010B5}"/>
          </ac:spMkLst>
        </pc:spChg>
        <pc:spChg chg="add del">
          <ac:chgData name="Peter Blokland" userId="0ee866a2-7b63-40ee-8eaf-e1716beb737f" providerId="ADAL" clId="{CACC9615-5619-41BD-9C2B-B17953AEEDCC}" dt="2024-04-04T11:01:03.125" v="783" actId="26606"/>
          <ac:spMkLst>
            <pc:docMk/>
            <pc:sldMk cId="1380332502" sldId="988"/>
            <ac:spMk id="38" creationId="{E6659C6F-A29D-4D83-86DA-5B0289733C09}"/>
          </ac:spMkLst>
        </pc:spChg>
        <pc:spChg chg="add del">
          <ac:chgData name="Peter Blokland" userId="0ee866a2-7b63-40ee-8eaf-e1716beb737f" providerId="ADAL" clId="{CACC9615-5619-41BD-9C2B-B17953AEEDCC}" dt="2024-04-04T11:01:03.125" v="783" actId="26606"/>
          <ac:spMkLst>
            <pc:docMk/>
            <pc:sldMk cId="1380332502" sldId="988"/>
            <ac:spMk id="40" creationId="{890DEF05-784E-4B61-89E4-04C4ECF4E5A0}"/>
          </ac:spMkLst>
        </pc:spChg>
        <pc:spChg chg="add">
          <ac:chgData name="Peter Blokland" userId="0ee866a2-7b63-40ee-8eaf-e1716beb737f" providerId="ADAL" clId="{CACC9615-5619-41BD-9C2B-B17953AEEDCC}" dt="2024-04-04T11:01:03.125" v="783" actId="26606"/>
          <ac:spMkLst>
            <pc:docMk/>
            <pc:sldMk cId="1380332502" sldId="988"/>
            <ac:spMk id="44" creationId="{13FBB718-ABA1-4C2B-937D-649235DE8CDA}"/>
          </ac:spMkLst>
        </pc:spChg>
        <pc:spChg chg="add">
          <ac:chgData name="Peter Blokland" userId="0ee866a2-7b63-40ee-8eaf-e1716beb737f" providerId="ADAL" clId="{CACC9615-5619-41BD-9C2B-B17953AEEDCC}" dt="2024-04-04T11:01:03.125" v="783" actId="26606"/>
          <ac:spMkLst>
            <pc:docMk/>
            <pc:sldMk cId="1380332502" sldId="988"/>
            <ac:spMk id="49" creationId="{890DEF05-784E-4B61-89E4-04C4ECF4E5A0}"/>
          </ac:spMkLst>
        </pc:spChg>
        <pc:grpChg chg="add del">
          <ac:chgData name="Peter Blokland" userId="0ee866a2-7b63-40ee-8eaf-e1716beb737f" providerId="ADAL" clId="{CACC9615-5619-41BD-9C2B-B17953AEEDCC}" dt="2024-04-03T14:33:26.077" v="27" actId="26606"/>
          <ac:grpSpMkLst>
            <pc:docMk/>
            <pc:sldMk cId="1380332502" sldId="988"/>
            <ac:grpSpMk id="9" creationId="{D1E3DD61-64DB-46AD-B249-E273CD86B051}"/>
          </ac:grpSpMkLst>
        </pc:grpChg>
        <pc:grpChg chg="add del">
          <ac:chgData name="Peter Blokland" userId="0ee866a2-7b63-40ee-8eaf-e1716beb737f" providerId="ADAL" clId="{CACC9615-5619-41BD-9C2B-B17953AEEDCC}" dt="2024-04-03T14:34:42.377" v="35" actId="26606"/>
          <ac:grpSpMkLst>
            <pc:docMk/>
            <pc:sldMk cId="1380332502" sldId="988"/>
            <ac:grpSpMk id="32" creationId="{AC0B7807-0C83-4963-821A-69B172722E49}"/>
          </ac:grpSpMkLst>
        </pc:grpChg>
        <pc:picChg chg="add mod">
          <ac:chgData name="Peter Blokland" userId="0ee866a2-7b63-40ee-8eaf-e1716beb737f" providerId="ADAL" clId="{CACC9615-5619-41BD-9C2B-B17953AEEDCC}" dt="2024-04-04T11:01:34.183" v="789" actId="1076"/>
          <ac:picMkLst>
            <pc:docMk/>
            <pc:sldMk cId="1380332502" sldId="988"/>
            <ac:picMk id="3" creationId="{801C0038-51B0-7379-5357-01200E4E1C3E}"/>
          </ac:picMkLst>
        </pc:picChg>
        <pc:picChg chg="add del">
          <ac:chgData name="Peter Blokland" userId="0ee866a2-7b63-40ee-8eaf-e1716beb737f" providerId="ADAL" clId="{CACC9615-5619-41BD-9C2B-B17953AEEDCC}" dt="2024-04-03T14:30:34.446" v="12" actId="26606"/>
          <ac:picMkLst>
            <pc:docMk/>
            <pc:sldMk cId="1380332502" sldId="988"/>
            <ac:picMk id="4" creationId="{B51D012F-B0DD-DE35-DF70-99E0C6217D50}"/>
          </ac:picMkLst>
        </pc:picChg>
        <pc:picChg chg="add mod">
          <ac:chgData name="Peter Blokland" userId="0ee866a2-7b63-40ee-8eaf-e1716beb737f" providerId="ADAL" clId="{CACC9615-5619-41BD-9C2B-B17953AEEDCC}" dt="2024-04-04T11:01:40.641" v="790" actId="1076"/>
          <ac:picMkLst>
            <pc:docMk/>
            <pc:sldMk cId="1380332502" sldId="988"/>
            <ac:picMk id="6" creationId="{C50D4CF0-333E-3DB7-4A90-D6673F8BFDDB}"/>
          </ac:picMkLst>
        </pc:picChg>
        <pc:picChg chg="add del">
          <ac:chgData name="Peter Blokland" userId="0ee866a2-7b63-40ee-8eaf-e1716beb737f" providerId="ADAL" clId="{CACC9615-5619-41BD-9C2B-B17953AEEDCC}" dt="2024-04-03T14:30:46.789" v="15" actId="26606"/>
          <ac:picMkLst>
            <pc:docMk/>
            <pc:sldMk cId="1380332502" sldId="988"/>
            <ac:picMk id="12" creationId="{CFF7D9E0-2B7A-D390-0B3E-098800A37D9D}"/>
          </ac:picMkLst>
        </pc:picChg>
        <pc:picChg chg="add mod ord">
          <ac:chgData name="Peter Blokland" userId="0ee866a2-7b63-40ee-8eaf-e1716beb737f" providerId="ADAL" clId="{CACC9615-5619-41BD-9C2B-B17953AEEDCC}" dt="2024-04-04T11:01:03.125" v="783" actId="26606"/>
          <ac:picMkLst>
            <pc:docMk/>
            <pc:sldMk cId="1380332502" sldId="988"/>
            <ac:picMk id="20" creationId="{949FCAB4-DFA0-36BC-886A-500430B340EC}"/>
          </ac:picMkLst>
        </pc:picChg>
        <pc:picChg chg="add mod">
          <ac:chgData name="Peter Blokland" userId="0ee866a2-7b63-40ee-8eaf-e1716beb737f" providerId="ADAL" clId="{CACC9615-5619-41BD-9C2B-B17953AEEDCC}" dt="2024-04-04T11:01:15.510" v="786" actId="1076"/>
          <ac:picMkLst>
            <pc:docMk/>
            <pc:sldMk cId="1380332502" sldId="988"/>
            <ac:picMk id="22" creationId="{5F4AF019-3CF7-A1FA-71B8-733D2A8DA4B4}"/>
          </ac:picMkLst>
        </pc:picChg>
        <pc:cxnChg chg="add del">
          <ac:chgData name="Peter Blokland" userId="0ee866a2-7b63-40ee-8eaf-e1716beb737f" providerId="ADAL" clId="{CACC9615-5619-41BD-9C2B-B17953AEEDCC}" dt="2024-04-03T14:33:26.053" v="26" actId="26606"/>
          <ac:cxnSpMkLst>
            <pc:docMk/>
            <pc:sldMk cId="1380332502" sldId="988"/>
            <ac:cxnSpMk id="29" creationId="{C41BAEC7-F7B0-4224-8B18-8F74B7D87F0B}"/>
          </ac:cxnSpMkLst>
        </pc:cxnChg>
        <pc:cxnChg chg="add del">
          <ac:chgData name="Peter Blokland" userId="0ee866a2-7b63-40ee-8eaf-e1716beb737f" providerId="ADAL" clId="{CACC9615-5619-41BD-9C2B-B17953AEEDCC}" dt="2024-04-04T11:01:03.125" v="783" actId="26606"/>
          <ac:cxnSpMkLst>
            <pc:docMk/>
            <pc:sldMk cId="1380332502" sldId="988"/>
            <ac:cxnSpMk id="42" creationId="{C41BAEC7-F7B0-4224-8B18-8F74B7D87F0B}"/>
          </ac:cxnSpMkLst>
        </pc:cxnChg>
        <pc:cxnChg chg="add del">
          <ac:chgData name="Peter Blokland" userId="0ee866a2-7b63-40ee-8eaf-e1716beb737f" providerId="ADAL" clId="{CACC9615-5619-41BD-9C2B-B17953AEEDCC}" dt="2024-04-03T14:36:56.138" v="151" actId="26606"/>
          <ac:cxnSpMkLst>
            <pc:docMk/>
            <pc:sldMk cId="1380332502" sldId="988"/>
            <ac:cxnSpMk id="47" creationId="{33193FD5-6A49-7562-EA76-F15D42E15804}"/>
          </ac:cxnSpMkLst>
        </pc:cxnChg>
        <pc:cxnChg chg="add">
          <ac:chgData name="Peter Blokland" userId="0ee866a2-7b63-40ee-8eaf-e1716beb737f" providerId="ADAL" clId="{CACC9615-5619-41BD-9C2B-B17953AEEDCC}" dt="2024-04-04T11:01:03.125" v="783" actId="26606"/>
          <ac:cxnSpMkLst>
            <pc:docMk/>
            <pc:sldMk cId="1380332502" sldId="988"/>
            <ac:cxnSpMk id="51" creationId="{C41BAEC7-F7B0-4224-8B18-8F74B7D87F0B}"/>
          </ac:cxnSpMkLst>
        </pc:cxnChg>
        <pc:cxnChg chg="add">
          <ac:chgData name="Peter Blokland" userId="0ee866a2-7b63-40ee-8eaf-e1716beb737f" providerId="ADAL" clId="{CACC9615-5619-41BD-9C2B-B17953AEEDCC}" dt="2024-04-04T11:01:03.125" v="783" actId="26606"/>
          <ac:cxnSpMkLst>
            <pc:docMk/>
            <pc:sldMk cId="1380332502" sldId="988"/>
            <ac:cxnSpMk id="53" creationId="{635BFBA8-9922-49E0-A96F-DF225157A300}"/>
          </ac:cxnSpMkLst>
        </pc:cxnChg>
      </pc:sldChg>
      <pc:sldChg chg="new del">
        <pc:chgData name="Peter Blokland" userId="0ee866a2-7b63-40ee-8eaf-e1716beb737f" providerId="ADAL" clId="{CACC9615-5619-41BD-9C2B-B17953AEEDCC}" dt="2024-04-03T14:38:20.794" v="153" actId="680"/>
        <pc:sldMkLst>
          <pc:docMk/>
          <pc:sldMk cId="2432979055" sldId="989"/>
        </pc:sldMkLst>
      </pc:sldChg>
      <pc:sldChg chg="delSp mod modTransition delAnim">
        <pc:chgData name="Peter Blokland" userId="0ee866a2-7b63-40ee-8eaf-e1716beb737f" providerId="ADAL" clId="{CACC9615-5619-41BD-9C2B-B17953AEEDCC}" dt="2024-04-04T12:20:07.506" v="1339"/>
        <pc:sldMkLst>
          <pc:docMk/>
          <pc:sldMk cId="3493065437" sldId="989"/>
        </pc:sldMkLst>
        <pc:spChg chg="del">
          <ac:chgData name="Peter Blokland" userId="0ee866a2-7b63-40ee-8eaf-e1716beb737f" providerId="ADAL" clId="{CACC9615-5619-41BD-9C2B-B17953AEEDCC}" dt="2024-04-03T15:15:24.028" v="706" actId="478"/>
          <ac:spMkLst>
            <pc:docMk/>
            <pc:sldMk cId="3493065437" sldId="989"/>
            <ac:spMk id="4" creationId="{CD96DDA9-6836-508C-7EB6-E2FF2E21D96F}"/>
          </ac:spMkLst>
        </pc:spChg>
        <pc:spChg chg="del">
          <ac:chgData name="Peter Blokland" userId="0ee866a2-7b63-40ee-8eaf-e1716beb737f" providerId="ADAL" clId="{CACC9615-5619-41BD-9C2B-B17953AEEDCC}" dt="2024-04-03T15:15:24.028" v="706" actId="478"/>
          <ac:spMkLst>
            <pc:docMk/>
            <pc:sldMk cId="3493065437" sldId="989"/>
            <ac:spMk id="5" creationId="{082C4038-E7D5-E9A6-4598-4512AE1D362A}"/>
          </ac:spMkLst>
        </pc:spChg>
        <pc:spChg chg="del">
          <ac:chgData name="Peter Blokland" userId="0ee866a2-7b63-40ee-8eaf-e1716beb737f" providerId="ADAL" clId="{CACC9615-5619-41BD-9C2B-B17953AEEDCC}" dt="2024-04-03T15:15:24.028" v="706" actId="478"/>
          <ac:spMkLst>
            <pc:docMk/>
            <pc:sldMk cId="3493065437" sldId="989"/>
            <ac:spMk id="6" creationId="{9E611CAD-8437-80F4-3AB5-5E1726C70B7B}"/>
          </ac:spMkLst>
        </pc:spChg>
        <pc:spChg chg="del">
          <ac:chgData name="Peter Blokland" userId="0ee866a2-7b63-40ee-8eaf-e1716beb737f" providerId="ADAL" clId="{CACC9615-5619-41BD-9C2B-B17953AEEDCC}" dt="2024-04-03T15:15:24.028" v="706" actId="478"/>
          <ac:spMkLst>
            <pc:docMk/>
            <pc:sldMk cId="3493065437" sldId="989"/>
            <ac:spMk id="7" creationId="{86EA3295-E57A-D0CD-9B3F-E2CFF0CA8538}"/>
          </ac:spMkLst>
        </pc:spChg>
        <pc:spChg chg="del">
          <ac:chgData name="Peter Blokland" userId="0ee866a2-7b63-40ee-8eaf-e1716beb737f" providerId="ADAL" clId="{CACC9615-5619-41BD-9C2B-B17953AEEDCC}" dt="2024-04-03T15:15:24.028" v="706" actId="478"/>
          <ac:spMkLst>
            <pc:docMk/>
            <pc:sldMk cId="3493065437" sldId="989"/>
            <ac:spMk id="8" creationId="{877216C6-97EF-09D8-782F-BD83BE1AB235}"/>
          </ac:spMkLst>
        </pc:spChg>
        <pc:spChg chg="del">
          <ac:chgData name="Peter Blokland" userId="0ee866a2-7b63-40ee-8eaf-e1716beb737f" providerId="ADAL" clId="{CACC9615-5619-41BD-9C2B-B17953AEEDCC}" dt="2024-04-03T15:15:24.028" v="706" actId="478"/>
          <ac:spMkLst>
            <pc:docMk/>
            <pc:sldMk cId="3493065437" sldId="989"/>
            <ac:spMk id="9" creationId="{057CA876-D88B-1028-8978-0B002033BCB6}"/>
          </ac:spMkLst>
        </pc:spChg>
        <pc:spChg chg="del">
          <ac:chgData name="Peter Blokland" userId="0ee866a2-7b63-40ee-8eaf-e1716beb737f" providerId="ADAL" clId="{CACC9615-5619-41BD-9C2B-B17953AEEDCC}" dt="2024-04-03T15:15:24.028" v="706" actId="478"/>
          <ac:spMkLst>
            <pc:docMk/>
            <pc:sldMk cId="3493065437" sldId="989"/>
            <ac:spMk id="10" creationId="{67A97496-2007-B242-6F7E-ACF3CA3C80B0}"/>
          </ac:spMkLst>
        </pc:spChg>
        <pc:spChg chg="del">
          <ac:chgData name="Peter Blokland" userId="0ee866a2-7b63-40ee-8eaf-e1716beb737f" providerId="ADAL" clId="{CACC9615-5619-41BD-9C2B-B17953AEEDCC}" dt="2024-04-03T15:15:16.085" v="705" actId="478"/>
          <ac:spMkLst>
            <pc:docMk/>
            <pc:sldMk cId="3493065437" sldId="989"/>
            <ac:spMk id="14" creationId="{7F111FBC-3D37-16E8-A34C-5F7C9EE0F04A}"/>
          </ac:spMkLst>
        </pc:spChg>
      </pc:sldChg>
      <pc:sldChg chg="addSp modSp mod modTransition modAnim">
        <pc:chgData name="Peter Blokland" userId="0ee866a2-7b63-40ee-8eaf-e1716beb737f" providerId="ADAL" clId="{CACC9615-5619-41BD-9C2B-B17953AEEDCC}" dt="2024-04-04T15:51:16.644" v="1574"/>
        <pc:sldMkLst>
          <pc:docMk/>
          <pc:sldMk cId="175255624" sldId="990"/>
        </pc:sldMkLst>
        <pc:spChg chg="add mod">
          <ac:chgData name="Peter Blokland" userId="0ee866a2-7b63-40ee-8eaf-e1716beb737f" providerId="ADAL" clId="{CACC9615-5619-41BD-9C2B-B17953AEEDCC}" dt="2024-04-04T15:49:06.947" v="1546" actId="1076"/>
          <ac:spMkLst>
            <pc:docMk/>
            <pc:sldMk cId="175255624" sldId="990"/>
            <ac:spMk id="13" creationId="{C81397C0-BFE6-91D0-E9C1-AFF43F296322}"/>
          </ac:spMkLst>
        </pc:spChg>
      </pc:sldChg>
      <pc:sldChg chg="addSp delSp modSp new mod modTransition setBg modAnim">
        <pc:chgData name="Peter Blokland" userId="0ee866a2-7b63-40ee-8eaf-e1716beb737f" providerId="ADAL" clId="{CACC9615-5619-41BD-9C2B-B17953AEEDCC}" dt="2024-04-04T12:58:23.084" v="1406" actId="20577"/>
        <pc:sldMkLst>
          <pc:docMk/>
          <pc:sldMk cId="733678022" sldId="991"/>
        </pc:sldMkLst>
        <pc:spChg chg="mod ord">
          <ac:chgData name="Peter Blokland" userId="0ee866a2-7b63-40ee-8eaf-e1716beb737f" providerId="ADAL" clId="{CACC9615-5619-41BD-9C2B-B17953AEEDCC}" dt="2024-04-04T11:28:52.304" v="1218" actId="1036"/>
          <ac:spMkLst>
            <pc:docMk/>
            <pc:sldMk cId="733678022" sldId="991"/>
            <ac:spMk id="2" creationId="{27DFF71A-C7CD-7E71-16D5-A298EB2D98E5}"/>
          </ac:spMkLst>
        </pc:spChg>
        <pc:spChg chg="del">
          <ac:chgData name="Peter Blokland" userId="0ee866a2-7b63-40ee-8eaf-e1716beb737f" providerId="ADAL" clId="{CACC9615-5619-41BD-9C2B-B17953AEEDCC}" dt="2024-04-03T14:43:37.649" v="220" actId="931"/>
          <ac:spMkLst>
            <pc:docMk/>
            <pc:sldMk cId="733678022" sldId="991"/>
            <ac:spMk id="3" creationId="{B617B035-1269-9169-3869-4E8BD6A690AA}"/>
          </ac:spMkLst>
        </pc:spChg>
        <pc:spChg chg="add mod ord">
          <ac:chgData name="Peter Blokland" userId="0ee866a2-7b63-40ee-8eaf-e1716beb737f" providerId="ADAL" clId="{CACC9615-5619-41BD-9C2B-B17953AEEDCC}" dt="2024-04-04T11:29:12.635" v="1236" actId="1036"/>
          <ac:spMkLst>
            <pc:docMk/>
            <pc:sldMk cId="733678022" sldId="991"/>
            <ac:spMk id="8" creationId="{529A6C8F-1DD0-D5BB-1354-F9E809302124}"/>
          </ac:spMkLst>
        </pc:spChg>
        <pc:spChg chg="add mod">
          <ac:chgData name="Peter Blokland" userId="0ee866a2-7b63-40ee-8eaf-e1716beb737f" providerId="ADAL" clId="{CACC9615-5619-41BD-9C2B-B17953AEEDCC}" dt="2024-04-04T11:28:42.824" v="1200" actId="1035"/>
          <ac:spMkLst>
            <pc:docMk/>
            <pc:sldMk cId="733678022" sldId="991"/>
            <ac:spMk id="9" creationId="{DD892ECF-9286-C055-CAAE-E03C3E0B8644}"/>
          </ac:spMkLst>
        </pc:spChg>
        <pc:spChg chg="add mod">
          <ac:chgData name="Peter Blokland" userId="0ee866a2-7b63-40ee-8eaf-e1716beb737f" providerId="ADAL" clId="{CACC9615-5619-41BD-9C2B-B17953AEEDCC}" dt="2024-04-04T11:29:42.999" v="1239" actId="20577"/>
          <ac:spMkLst>
            <pc:docMk/>
            <pc:sldMk cId="733678022" sldId="991"/>
            <ac:spMk id="10" creationId="{E8DDF315-7ABC-414B-DDD3-FCDCFA147883}"/>
          </ac:spMkLst>
        </pc:spChg>
        <pc:spChg chg="add mod ord">
          <ac:chgData name="Peter Blokland" userId="0ee866a2-7b63-40ee-8eaf-e1716beb737f" providerId="ADAL" clId="{CACC9615-5619-41BD-9C2B-B17953AEEDCC}" dt="2024-04-04T12:58:23.084" v="1406" actId="20577"/>
          <ac:spMkLst>
            <pc:docMk/>
            <pc:sldMk cId="733678022" sldId="991"/>
            <ac:spMk id="11" creationId="{BBFE31DE-4D35-439A-14D9-76396280D0B8}"/>
          </ac:spMkLst>
        </pc:spChg>
        <pc:spChg chg="add">
          <ac:chgData name="Peter Blokland" userId="0ee866a2-7b63-40ee-8eaf-e1716beb737f" providerId="ADAL" clId="{CACC9615-5619-41BD-9C2B-B17953AEEDCC}" dt="2024-04-03T14:43:47.612" v="221" actId="26606"/>
          <ac:spMkLst>
            <pc:docMk/>
            <pc:sldMk cId="733678022" sldId="991"/>
            <ac:spMk id="12" creationId="{27BDFED6-6E33-4606-AFE2-886ADB1C018E}"/>
          </ac:spMkLst>
        </pc:spChg>
        <pc:spChg chg="add mod ord">
          <ac:chgData name="Peter Blokland" userId="0ee866a2-7b63-40ee-8eaf-e1716beb737f" providerId="ADAL" clId="{CACC9615-5619-41BD-9C2B-B17953AEEDCC}" dt="2024-04-04T12:58:14.557" v="1404" actId="14100"/>
          <ac:spMkLst>
            <pc:docMk/>
            <pc:sldMk cId="733678022" sldId="991"/>
            <ac:spMk id="13" creationId="{CB324710-5DBF-5D47-10F9-33D3A2F16BB5}"/>
          </ac:spMkLst>
        </pc:spChg>
        <pc:spChg chg="add">
          <ac:chgData name="Peter Blokland" userId="0ee866a2-7b63-40ee-8eaf-e1716beb737f" providerId="ADAL" clId="{CACC9615-5619-41BD-9C2B-B17953AEEDCC}" dt="2024-04-03T14:43:47.612" v="221" actId="26606"/>
          <ac:spMkLst>
            <pc:docMk/>
            <pc:sldMk cId="733678022" sldId="991"/>
            <ac:spMk id="14" creationId="{890DEF05-784E-4B61-89E4-04C4ECF4E5A0}"/>
          </ac:spMkLst>
        </pc:spChg>
        <pc:picChg chg="add mod ord">
          <ac:chgData name="Peter Blokland" userId="0ee866a2-7b63-40ee-8eaf-e1716beb737f" providerId="ADAL" clId="{CACC9615-5619-41BD-9C2B-B17953AEEDCC}" dt="2024-04-04T11:21:54.286" v="994" actId="167"/>
          <ac:picMkLst>
            <pc:docMk/>
            <pc:sldMk cId="733678022" sldId="991"/>
            <ac:picMk id="5" creationId="{12FE288C-2E7C-619E-5BEF-7F3CA93EEAE5}"/>
          </ac:picMkLst>
        </pc:picChg>
        <pc:picChg chg="add mod">
          <ac:chgData name="Peter Blokland" userId="0ee866a2-7b63-40ee-8eaf-e1716beb737f" providerId="ADAL" clId="{CACC9615-5619-41BD-9C2B-B17953AEEDCC}" dt="2024-04-04T11:13:40.190" v="914" actId="1076"/>
          <ac:picMkLst>
            <pc:docMk/>
            <pc:sldMk cId="733678022" sldId="991"/>
            <ac:picMk id="7" creationId="{A0F0D192-2D3D-336E-0319-66B38B959444}"/>
          </ac:picMkLst>
        </pc:picChg>
        <pc:cxnChg chg="add">
          <ac:chgData name="Peter Blokland" userId="0ee866a2-7b63-40ee-8eaf-e1716beb737f" providerId="ADAL" clId="{CACC9615-5619-41BD-9C2B-B17953AEEDCC}" dt="2024-04-03T14:43:47.612" v="221" actId="26606"/>
          <ac:cxnSpMkLst>
            <pc:docMk/>
            <pc:sldMk cId="733678022" sldId="991"/>
            <ac:cxnSpMk id="16" creationId="{C41BAEC7-F7B0-4224-8B18-8F74B7D87F0B}"/>
          </ac:cxnSpMkLst>
        </pc:cxnChg>
      </pc:sldChg>
      <pc:sldChg chg="addSp delSp modSp new mod modTransition setBg modAnim">
        <pc:chgData name="Peter Blokland" userId="0ee866a2-7b63-40ee-8eaf-e1716beb737f" providerId="ADAL" clId="{CACC9615-5619-41BD-9C2B-B17953AEEDCC}" dt="2024-04-04T12:20:07.506" v="1339"/>
        <pc:sldMkLst>
          <pc:docMk/>
          <pc:sldMk cId="3395735757" sldId="992"/>
        </pc:sldMkLst>
        <pc:spChg chg="add del">
          <ac:chgData name="Peter Blokland" userId="0ee866a2-7b63-40ee-8eaf-e1716beb737f" providerId="ADAL" clId="{CACC9615-5619-41BD-9C2B-B17953AEEDCC}" dt="2024-04-04T11:33:52.147" v="1248" actId="26606"/>
          <ac:spMkLst>
            <pc:docMk/>
            <pc:sldMk cId="3395735757" sldId="992"/>
            <ac:spMk id="8" creationId="{5D9FC6AC-4A12-4825-8ABE-0732B8EF4D16}"/>
          </ac:spMkLst>
        </pc:spChg>
        <pc:spChg chg="add del">
          <ac:chgData name="Peter Blokland" userId="0ee866a2-7b63-40ee-8eaf-e1716beb737f" providerId="ADAL" clId="{CACC9615-5619-41BD-9C2B-B17953AEEDCC}" dt="2024-04-04T11:33:52.143" v="1247" actId="26606"/>
          <ac:spMkLst>
            <pc:docMk/>
            <pc:sldMk cId="3395735757" sldId="992"/>
            <ac:spMk id="13" creationId="{80CCAACE-815D-4A79-875A-B7EFC28F7D2B}"/>
          </ac:spMkLst>
        </pc:spChg>
        <pc:spChg chg="add">
          <ac:chgData name="Peter Blokland" userId="0ee866a2-7b63-40ee-8eaf-e1716beb737f" providerId="ADAL" clId="{CACC9615-5619-41BD-9C2B-B17953AEEDCC}" dt="2024-04-04T11:33:52.147" v="1248" actId="26606"/>
          <ac:spMkLst>
            <pc:docMk/>
            <pc:sldMk cId="3395735757" sldId="992"/>
            <ac:spMk id="15" creationId="{22C6C9C9-83BF-4A6C-A1BF-C1735C61B4FF}"/>
          </ac:spMkLst>
        </pc:spChg>
        <pc:picChg chg="add mod ord">
          <ac:chgData name="Peter Blokland" userId="0ee866a2-7b63-40ee-8eaf-e1716beb737f" providerId="ADAL" clId="{CACC9615-5619-41BD-9C2B-B17953AEEDCC}" dt="2024-04-04T11:35:01.730" v="1255" actId="170"/>
          <ac:picMkLst>
            <pc:docMk/>
            <pc:sldMk cId="3395735757" sldId="992"/>
            <ac:picMk id="3" creationId="{F16D52F7-78E4-5267-6721-33A1FBF6702F}"/>
          </ac:picMkLst>
        </pc:picChg>
        <pc:picChg chg="add mod">
          <ac:chgData name="Peter Blokland" userId="0ee866a2-7b63-40ee-8eaf-e1716beb737f" providerId="ADAL" clId="{CACC9615-5619-41BD-9C2B-B17953AEEDCC}" dt="2024-04-04T11:33:52.147" v="1248" actId="26606"/>
          <ac:picMkLst>
            <pc:docMk/>
            <pc:sldMk cId="3395735757" sldId="992"/>
            <ac:picMk id="4" creationId="{4D303647-168D-8596-797F-4CB034A34F3B}"/>
          </ac:picMkLst>
        </pc:picChg>
      </pc:sldChg>
      <pc:sldChg chg="delSp modSp mod delDesignElem">
        <pc:chgData name="Peter Blokland" userId="0ee866a2-7b63-40ee-8eaf-e1716beb737f" providerId="ADAL" clId="{CACC9615-5619-41BD-9C2B-B17953AEEDCC}" dt="2024-04-04T12:22:45.510" v="1380" actId="478"/>
        <pc:sldMkLst>
          <pc:docMk/>
          <pc:sldMk cId="3372976549" sldId="1120"/>
        </pc:sldMkLst>
        <pc:spChg chg="mod">
          <ac:chgData name="Peter Blokland" userId="0ee866a2-7b63-40ee-8eaf-e1716beb737f" providerId="ADAL" clId="{CACC9615-5619-41BD-9C2B-B17953AEEDCC}" dt="2024-04-04T12:22:27.314" v="1378" actId="120"/>
          <ac:spMkLst>
            <pc:docMk/>
            <pc:sldMk cId="3372976549" sldId="1120"/>
            <ac:spMk id="3" creationId="{B49FEF5F-5CFE-4358-ADF7-A06F2EAD6318}"/>
          </ac:spMkLst>
        </pc:spChg>
        <pc:spChg chg="mod">
          <ac:chgData name="Peter Blokland" userId="0ee866a2-7b63-40ee-8eaf-e1716beb737f" providerId="ADAL" clId="{CACC9615-5619-41BD-9C2B-B17953AEEDCC}" dt="2024-04-04T12:22:31.469" v="1379" actId="122"/>
          <ac:spMkLst>
            <pc:docMk/>
            <pc:sldMk cId="3372976549" sldId="1120"/>
            <ac:spMk id="4" creationId="{1F08FCC1-CD28-423E-9DDA-A38320C9897C}"/>
          </ac:spMkLst>
        </pc:spChg>
        <pc:spChg chg="mod">
          <ac:chgData name="Peter Blokland" userId="0ee866a2-7b63-40ee-8eaf-e1716beb737f" providerId="ADAL" clId="{CACC9615-5619-41BD-9C2B-B17953AEEDCC}" dt="2024-04-04T12:22:05.650" v="1373" actId="20577"/>
          <ac:spMkLst>
            <pc:docMk/>
            <pc:sldMk cId="3372976549" sldId="1120"/>
            <ac:spMk id="11" creationId="{CE1D7B5A-2CD3-439F-841E-733802F9B9EF}"/>
          </ac:spMkLst>
        </pc:spChg>
        <pc:picChg chg="del">
          <ac:chgData name="Peter Blokland" userId="0ee866a2-7b63-40ee-8eaf-e1716beb737f" providerId="ADAL" clId="{CACC9615-5619-41BD-9C2B-B17953AEEDCC}" dt="2024-04-04T12:22:45.510" v="1380" actId="478"/>
          <ac:picMkLst>
            <pc:docMk/>
            <pc:sldMk cId="3372976549" sldId="1120"/>
            <ac:picMk id="5" creationId="{F6C4FD4A-4B26-47BE-A27D-386520B0AFC6}"/>
          </ac:picMkLst>
        </pc:picChg>
        <pc:picChg chg="mod">
          <ac:chgData name="Peter Blokland" userId="0ee866a2-7b63-40ee-8eaf-e1716beb737f" providerId="ADAL" clId="{CACC9615-5619-41BD-9C2B-B17953AEEDCC}" dt="2024-04-04T12:22:19.461" v="1377" actId="1076"/>
          <ac:picMkLst>
            <pc:docMk/>
            <pc:sldMk cId="3372976549" sldId="1120"/>
            <ac:picMk id="9" creationId="{D03F992A-A480-494C-96D8-C78BF1E03EA8}"/>
          </ac:picMkLst>
        </pc:picChg>
      </pc:sldChg>
      <pc:sldChg chg="addSp delSp modSp new mod">
        <pc:chgData name="Peter Blokland" userId="0ee866a2-7b63-40ee-8eaf-e1716beb737f" providerId="ADAL" clId="{CACC9615-5619-41BD-9C2B-B17953AEEDCC}" dt="2024-04-04T13:29:54.655" v="1518" actId="20577"/>
        <pc:sldMkLst>
          <pc:docMk/>
          <pc:sldMk cId="2335588978" sldId="1121"/>
        </pc:sldMkLst>
        <pc:spChg chg="mod">
          <ac:chgData name="Peter Blokland" userId="0ee866a2-7b63-40ee-8eaf-e1716beb737f" providerId="ADAL" clId="{CACC9615-5619-41BD-9C2B-B17953AEEDCC}" dt="2024-04-04T13:25:54.336" v="1422" actId="20577"/>
          <ac:spMkLst>
            <pc:docMk/>
            <pc:sldMk cId="2335588978" sldId="1121"/>
            <ac:spMk id="2" creationId="{57A3CEB8-A31F-3A5F-A53A-B4A1F8C2BE41}"/>
          </ac:spMkLst>
        </pc:spChg>
        <pc:spChg chg="del">
          <ac:chgData name="Peter Blokland" userId="0ee866a2-7b63-40ee-8eaf-e1716beb737f" providerId="ADAL" clId="{CACC9615-5619-41BD-9C2B-B17953AEEDCC}" dt="2024-04-04T13:26:48.869" v="1423" actId="478"/>
          <ac:spMkLst>
            <pc:docMk/>
            <pc:sldMk cId="2335588978" sldId="1121"/>
            <ac:spMk id="3" creationId="{9EB8124E-AB33-614C-DAFE-9F47C8E6DC37}"/>
          </ac:spMkLst>
        </pc:spChg>
        <pc:spChg chg="add mod">
          <ac:chgData name="Peter Blokland" userId="0ee866a2-7b63-40ee-8eaf-e1716beb737f" providerId="ADAL" clId="{CACC9615-5619-41BD-9C2B-B17953AEEDCC}" dt="2024-04-04T13:29:54.655" v="1518" actId="20577"/>
          <ac:spMkLst>
            <pc:docMk/>
            <pc:sldMk cId="2335588978" sldId="1121"/>
            <ac:spMk id="4" creationId="{F7FD84CB-2BB5-0FEF-3EDB-CFAA5BA058B7}"/>
          </ac:spMkLst>
        </pc:spChg>
      </pc:sldChg>
      <pc:sldMasterChg chg="setBg modSldLayout">
        <pc:chgData name="Peter Blokland" userId="0ee866a2-7b63-40ee-8eaf-e1716beb737f" providerId="ADAL" clId="{CACC9615-5619-41BD-9C2B-B17953AEEDCC}" dt="2024-04-03T14:36:30.298" v="149"/>
        <pc:sldMasterMkLst>
          <pc:docMk/>
          <pc:sldMasterMk cId="1133448" sldId="2147483648"/>
        </pc:sldMasterMkLst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773580362" sldId="2147483649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3128327802" sldId="2147483650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4183641582" sldId="2147483651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2119085411" sldId="2147483652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100424943" sldId="2147483653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219605933" sldId="2147483654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4135586962" sldId="2147483655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1944444637" sldId="2147483656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1962926308" sldId="2147483657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1668626101" sldId="2147483658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1133448" sldId="2147483648"/>
            <pc:sldLayoutMk cId="2252384965" sldId="2147483659"/>
          </pc:sldLayoutMkLst>
        </pc:sldLayoutChg>
      </pc:sldMasterChg>
      <pc:sldMasterChg chg="setBg modSldLayout">
        <pc:chgData name="Peter Blokland" userId="0ee866a2-7b63-40ee-8eaf-e1716beb737f" providerId="ADAL" clId="{CACC9615-5619-41BD-9C2B-B17953AEEDCC}" dt="2024-04-03T14:36:30.298" v="149"/>
        <pc:sldMasterMkLst>
          <pc:docMk/>
          <pc:sldMasterMk cId="3310373013" sldId="2147483660"/>
        </pc:sldMasterMkLst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1587915148" sldId="2147483661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1811575202" sldId="2147483662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2556066087" sldId="2147483663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368491345" sldId="2147483664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2110251022" sldId="2147483665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2623280527" sldId="2147483666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641996619" sldId="2147483667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1207985706" sldId="2147483668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52275686" sldId="2147483669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1901255139" sldId="2147483670"/>
          </pc:sldLayoutMkLst>
        </pc:sldLayoutChg>
        <pc:sldLayoutChg chg="setBg">
          <pc:chgData name="Peter Blokland" userId="0ee866a2-7b63-40ee-8eaf-e1716beb737f" providerId="ADAL" clId="{CACC9615-5619-41BD-9C2B-B17953AEEDCC}" dt="2024-04-03T14:36:30.298" v="149"/>
          <pc:sldLayoutMkLst>
            <pc:docMk/>
            <pc:sldMasterMk cId="3310373013" sldId="2147483660"/>
            <pc:sldLayoutMk cId="1813517803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E20BC-B1BD-41DE-AB1D-148236841756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01CAA-17DB-41F9-B404-F2460ADD54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7092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01CAA-17DB-41F9-B404-F2460ADD5480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552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01CAA-17DB-41F9-B404-F2460ADD5480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809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01CAA-17DB-41F9-B404-F2460ADD5480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879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93B83-86E3-5AF3-2444-215DAB808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5441FDB-2D50-41E6-5218-C7F9BFEF0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1DAAD8-D2F7-ED88-C199-90372F7DF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DAF7E0-E81D-2108-4AE1-2FA73920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1045BA-0C25-69E8-6FE0-DCD1537BB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C0D4E94-3E88-DA43-E7D6-613A718CE2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205" y="128629"/>
            <a:ext cx="900000" cy="900000"/>
          </a:xfrm>
          <a:prstGeom prst="rect">
            <a:avLst/>
          </a:prstGeom>
        </p:spPr>
      </p:pic>
      <p:pic>
        <p:nvPicPr>
          <p:cNvPr id="9" name="Afbeelding 8" descr="Afbeelding met tekst, Graphics, logo, Lettertype&#10;&#10;Automatisch gegenereerde beschrijving">
            <a:extLst>
              <a:ext uri="{FF2B5EF4-FFF2-40B4-BE49-F238E27FC236}">
                <a16:creationId xmlns:a16="http://schemas.microsoft.com/office/drawing/2014/main" id="{F3C1703A-993B-0095-0FE4-4ED9B163F8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365" y="136525"/>
            <a:ext cx="153943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8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0BF88-3E99-5361-AFE7-E28225754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1142EAD-5587-89DD-280C-EC3612C53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0B7252-9387-6C38-6A28-9384218E7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A38C22-E4A5-D2A3-F78D-4BF43C72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BE5A61-3440-7438-4F15-0ED5A32C4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862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6648C2E-5B49-9B63-D617-5A4C1D4026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23C482-6363-D8E4-2825-4B93B7423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70C47F-8811-6F8F-C284-902793B8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A5EAA4-2A5D-F8DA-96D2-FF6BF1A90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483FD9-CC52-26F8-374A-77920B70F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2384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879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94198B-7604-4823-A2B2-E00C4DAAF232}" type="datetime1">
              <a:rPr lang="nl-NL" smtClean="0"/>
              <a:pPr/>
              <a:t>3-4-2024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115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96EF1C8-B324-4DE1-9001-A012F185C502}" type="datetime1">
              <a:rPr lang="nl-NL" smtClean="0"/>
              <a:pPr/>
              <a:t>3-4-2024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5606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46F9E0-3E6B-4ABE-B91D-461D88959A2B}" type="datetime1">
              <a:rPr lang="nl-NL" smtClean="0"/>
              <a:pPr/>
              <a:t>3-4-2024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84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29C2732-C85D-4EA1-BF45-A6DED9FA3C67}" type="datetime1">
              <a:rPr lang="nl-NL" smtClean="0"/>
              <a:pPr/>
              <a:t>3-4-2024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102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D2D1A15-5AEC-41D7-A941-22B17E415009}" type="datetime1">
              <a:rPr lang="nl-NL" smtClean="0"/>
              <a:pPr/>
              <a:t>3-4-2024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232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D4B0DC-6099-4551-903D-D0E38B91A69A}" type="datetime1">
              <a:rPr lang="nl-NL" smtClean="0"/>
              <a:pPr/>
              <a:t>3-4-2024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6419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7C09E3-03FC-4276-95A2-80103FC6B84A}" type="datetime1">
              <a:rPr lang="nl-NL" smtClean="0"/>
              <a:pPr/>
              <a:t>3-4-2024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0798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EBE62-91D6-E231-0E41-06D41BAE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D9C3BE-8765-1C56-1E15-DC99D764B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54B189-911D-C188-8707-4CC49A0E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E0D0BC-F69D-8300-FE68-B052F7D6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638222-BCA9-C079-4039-7E0236EF3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832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398FEDA-6EC5-44EE-8A0B-4C469F5148E7}" type="datetime1">
              <a:rPr lang="nl-NL" smtClean="0"/>
              <a:pPr/>
              <a:t>3-4-2024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522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397FCB-EAD7-4E01-A24C-81980316FDE6}" type="datetime1">
              <a:rPr lang="nl-NL" noProof="0" smtClean="0"/>
              <a:pPr/>
              <a:t>3-4-2024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90125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A1DFC32-EAF3-4FEE-B58A-C5CE79901296}" type="datetime1">
              <a:rPr lang="nl-NL" smtClean="0"/>
              <a:pPr/>
              <a:t>3-4-2024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135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64CCEF-F20A-FCC4-43FE-708DF017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FD9929-55C3-5D8A-70FA-552D110BB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F1A3D6-2C50-02E5-6E87-A4347D6EB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39C474-2F96-B392-F058-ECDE005CC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8CC12D-B6DA-2081-E748-62CAD111E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364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79603-56E1-119E-3252-D6CD5DFC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84551C-CF9E-58EA-9404-822143307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1FF0425-412B-B372-9AF8-88FB55BB9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5B7EF6-38E7-ABAB-FA7A-01F11FBB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EDE0D3-5282-7A7B-2552-466478DE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FA6E67F-7414-C4A0-906F-89F2B265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908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4A3410-6991-1598-BB56-892079EB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297153-B2A6-03F2-BAFC-2FA532297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8176E06-00F4-3CE4-2F50-9A5A893CF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6E33603-3C13-4BF5-BE7E-D4E6F288A5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2DA56E8-26F7-9015-60B8-6AD592331E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C4449A8-7F37-10BE-2A9A-C38DD75E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6FDAAB2-2F46-EBC5-1A0B-C459BC26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161144A-0355-4C0D-ABD2-3C3BDDC4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42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C40B3-13FB-EB16-818C-F70FD696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B3BB949-CD83-5A40-7C1A-BE1BB01EF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87E55F0-CB41-2E65-932D-C363589AF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14A0EF-F114-634D-6AB4-6262C9D8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60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92B3CC1-476F-85BB-8210-403101E3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F18FF9E-2E56-B4B6-E8D3-56B27214E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60E101-B938-6285-EBBC-96281F016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558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EEA2E-6157-A53D-4FC7-D4521BFFD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2D1EEB-CB62-E14C-E966-B2B84AFA0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BA9D8A-958D-6A4F-8FA9-7DFBE8CC2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E7B8B1-02FB-EB9F-AA25-42848134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DC4CB0-8249-2A89-0F06-1BAF0ECC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FE2956D-AB56-9D86-B78E-655E2764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444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14E67-E16B-50C4-FD4B-3F610DCA0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E728BA1-D3EC-69A8-B0D1-D9A013262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A39A069-64CD-9FDF-7325-6710111DB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2E528EC-C529-0BAB-3C03-762E86F25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591A639-A712-B83E-F308-39372BB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0128330-8101-E73F-E832-7849004B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292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DBDBCA0-3E94-4516-A3FC-81B4A8F2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044" y="218629"/>
            <a:ext cx="9410321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92AB5C-8677-8B57-AC27-952D934DD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77876F-3B74-6986-DAE3-9720723EB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2F56AA-82E3-4D4D-809B-B6AF8CB60CAD}" type="datetimeFigureOut">
              <a:rPr lang="nl-BE" smtClean="0"/>
              <a:t>3/04/2024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2458B2-7AE7-65DF-C027-774C24961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5F79D7-FE2F-51C3-5ED6-7303D755A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757187-B3FF-4824-808D-C3A34F4873E8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ECA5851-42A2-2794-8D5E-9704E6DB46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1205" y="128629"/>
            <a:ext cx="900000" cy="900000"/>
          </a:xfrm>
          <a:prstGeom prst="rect">
            <a:avLst/>
          </a:prstGeom>
        </p:spPr>
      </p:pic>
      <p:pic>
        <p:nvPicPr>
          <p:cNvPr id="8" name="Afbeelding 7" descr="Afbeelding met tekst, Graphics, logo, Lettertype&#10;&#10;Automatisch gegenereerde beschrijving">
            <a:extLst>
              <a:ext uri="{FF2B5EF4-FFF2-40B4-BE49-F238E27FC236}">
                <a16:creationId xmlns:a16="http://schemas.microsoft.com/office/drawing/2014/main" id="{067EE489-4ABD-AF82-9828-68EBB56CBB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365" y="136525"/>
            <a:ext cx="153943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123DD-619C-42F0-9368-093A6C48B9EC}" type="datetime1">
              <a:rPr lang="nl-NL" smtClean="0"/>
              <a:pPr/>
              <a:t>3-4-2024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0373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5.jp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8.jp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19" Type="http://schemas.openxmlformats.org/officeDocument/2006/relationships/image" Target="../media/image26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ercialriskonline.com/updated-iso-31000-released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6">
            <a:extLst>
              <a:ext uri="{FF2B5EF4-FFF2-40B4-BE49-F238E27FC236}">
                <a16:creationId xmlns:a16="http://schemas.microsoft.com/office/drawing/2014/main" id="{13FBB718-ABA1-4C2B-937D-649235DE8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logo, Lettertype, Graphics, cirkel&#10;&#10;Automatisch gegenereerde beschrijving">
            <a:extLst>
              <a:ext uri="{FF2B5EF4-FFF2-40B4-BE49-F238E27FC236}">
                <a16:creationId xmlns:a16="http://schemas.microsoft.com/office/drawing/2014/main" id="{801C0038-51B0-7379-5357-01200E4E1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1" r="-1" b="8096"/>
          <a:stretch/>
        </p:blipFill>
        <p:spPr>
          <a:xfrm>
            <a:off x="8353098" y="3429010"/>
            <a:ext cx="3836600" cy="3428990"/>
          </a:xfrm>
          <a:prstGeom prst="rect">
            <a:avLst/>
          </a:prstGeom>
        </p:spPr>
      </p:pic>
      <p:pic>
        <p:nvPicPr>
          <p:cNvPr id="6" name="Afbeelding 5" descr="Afbeelding met tekst, Graphics, logo, Lettertype&#10;&#10;Automatisch gegenereerde beschrijving">
            <a:extLst>
              <a:ext uri="{FF2B5EF4-FFF2-40B4-BE49-F238E27FC236}">
                <a16:creationId xmlns:a16="http://schemas.microsoft.com/office/drawing/2014/main" id="{C50D4CF0-333E-3DB7-4A90-D6673F8BF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r="32819" b="1"/>
          <a:stretch/>
        </p:blipFill>
        <p:spPr>
          <a:xfrm>
            <a:off x="8334267" y="5932"/>
            <a:ext cx="3852098" cy="3423063"/>
          </a:xfrm>
          <a:prstGeom prst="rect">
            <a:avLst/>
          </a:prstGeom>
        </p:spPr>
      </p:pic>
      <p:pic>
        <p:nvPicPr>
          <p:cNvPr id="20" name="Afbeelding 19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949FCAB4-DFA0-36BC-886A-500430B340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r="12275" b="2"/>
          <a:stretch/>
        </p:blipFill>
        <p:spPr>
          <a:xfrm>
            <a:off x="4502633" y="3429000"/>
            <a:ext cx="3842717" cy="3429000"/>
          </a:xfrm>
          <a:prstGeom prst="rect">
            <a:avLst/>
          </a:prstGeom>
        </p:spPr>
      </p:pic>
      <p:pic>
        <p:nvPicPr>
          <p:cNvPr id="22" name="Afbeelding 21" descr="Afbeelding met tekst, logo, Handelsmerk, Lettertype&#10;&#10;Automatisch gegenereerde beschrijving">
            <a:extLst>
              <a:ext uri="{FF2B5EF4-FFF2-40B4-BE49-F238E27FC236}">
                <a16:creationId xmlns:a16="http://schemas.microsoft.com/office/drawing/2014/main" id="{5F4AF019-3CF7-A1FA-71B8-733D2A8DA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" b="5834"/>
          <a:stretch/>
        </p:blipFill>
        <p:spPr>
          <a:xfrm>
            <a:off x="4522087" y="-71037"/>
            <a:ext cx="3839981" cy="3429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0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A88798-0AB2-B17C-70CB-548354A7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0363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Discussion of The ISO 31000 Risk Management Standard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429000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35BFBA8-9922-49E0-A96F-DF225157A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39901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33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C760C-5A65-906E-128E-A0CCC226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ISO 31000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F473667-B6ED-D38B-F126-63B212C66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936" y="974493"/>
            <a:ext cx="9048429" cy="5883507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7666362A-0D33-0080-6D4E-4E07A6512521}"/>
              </a:ext>
            </a:extLst>
          </p:cNvPr>
          <p:cNvSpPr/>
          <p:nvPr/>
        </p:nvSpPr>
        <p:spPr>
          <a:xfrm>
            <a:off x="2541715" y="3847215"/>
            <a:ext cx="1129003" cy="11430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2B9C5A08-C90C-4870-C0C1-436C620F43C0}"/>
              </a:ext>
            </a:extLst>
          </p:cNvPr>
          <p:cNvSpPr/>
          <p:nvPr/>
        </p:nvSpPr>
        <p:spPr>
          <a:xfrm>
            <a:off x="4442051" y="1008721"/>
            <a:ext cx="3176104" cy="3147107"/>
          </a:xfrm>
          <a:prstGeom prst="ellipse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06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C760C-5A65-906E-128E-A0CCC226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ISO 31000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F473667-B6ED-D38B-F126-63B212C66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936" y="974493"/>
            <a:ext cx="9048429" cy="588350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D96DDA9-6836-508C-7EB6-E2FF2E21D96F}"/>
              </a:ext>
            </a:extLst>
          </p:cNvPr>
          <p:cNvSpPr/>
          <p:nvPr/>
        </p:nvSpPr>
        <p:spPr>
          <a:xfrm>
            <a:off x="8056106" y="3465363"/>
            <a:ext cx="1640977" cy="28458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82C4038-E7D5-E9A6-4598-4512AE1D362A}"/>
              </a:ext>
            </a:extLst>
          </p:cNvPr>
          <p:cNvSpPr/>
          <p:nvPr/>
        </p:nvSpPr>
        <p:spPr>
          <a:xfrm>
            <a:off x="8056105" y="5123582"/>
            <a:ext cx="1640977" cy="28458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9E611CAD-8437-80F4-3AB5-5E1726C70B7B}"/>
              </a:ext>
            </a:extLst>
          </p:cNvPr>
          <p:cNvSpPr/>
          <p:nvPr/>
        </p:nvSpPr>
        <p:spPr>
          <a:xfrm>
            <a:off x="7552253" y="3197422"/>
            <a:ext cx="503852" cy="2360645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86EA3295-E57A-D0CD-9B3F-E2CFF0CA8538}"/>
              </a:ext>
            </a:extLst>
          </p:cNvPr>
          <p:cNvSpPr/>
          <p:nvPr/>
        </p:nvSpPr>
        <p:spPr>
          <a:xfrm>
            <a:off x="9706413" y="3197422"/>
            <a:ext cx="503852" cy="2360645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877216C6-97EF-09D8-782F-BD83BE1AB235}"/>
              </a:ext>
            </a:extLst>
          </p:cNvPr>
          <p:cNvSpPr/>
          <p:nvPr/>
        </p:nvSpPr>
        <p:spPr>
          <a:xfrm>
            <a:off x="7929254" y="3722224"/>
            <a:ext cx="1978091" cy="1459344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57CA876-D88B-1028-8978-0B002033BCB6}"/>
              </a:ext>
            </a:extLst>
          </p:cNvPr>
          <p:cNvSpPr/>
          <p:nvPr/>
        </p:nvSpPr>
        <p:spPr>
          <a:xfrm>
            <a:off x="7929254" y="5369708"/>
            <a:ext cx="1978091" cy="395380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67A97496-2007-B242-6F7E-ACF3CA3C80B0}"/>
              </a:ext>
            </a:extLst>
          </p:cNvPr>
          <p:cNvSpPr/>
          <p:nvPr/>
        </p:nvSpPr>
        <p:spPr>
          <a:xfrm>
            <a:off x="7932358" y="5372812"/>
            <a:ext cx="1978091" cy="395380"/>
          </a:xfrm>
          <a:prstGeom prst="ellipse">
            <a:avLst/>
          </a:prstGeom>
          <a:noFill/>
          <a:ln w="762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7666362A-0D33-0080-6D4E-4E07A6512521}"/>
              </a:ext>
            </a:extLst>
          </p:cNvPr>
          <p:cNvSpPr/>
          <p:nvPr/>
        </p:nvSpPr>
        <p:spPr>
          <a:xfrm>
            <a:off x="2541715" y="3847215"/>
            <a:ext cx="1129003" cy="11430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2B9C5A08-C90C-4870-C0C1-436C620F43C0}"/>
              </a:ext>
            </a:extLst>
          </p:cNvPr>
          <p:cNvSpPr/>
          <p:nvPr/>
        </p:nvSpPr>
        <p:spPr>
          <a:xfrm>
            <a:off x="4442051" y="1008721"/>
            <a:ext cx="3176104" cy="3147107"/>
          </a:xfrm>
          <a:prstGeom prst="ellipse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7F111FBC-3D37-16E8-A34C-5F7C9EE0F04A}"/>
              </a:ext>
            </a:extLst>
          </p:cNvPr>
          <p:cNvSpPr/>
          <p:nvPr/>
        </p:nvSpPr>
        <p:spPr>
          <a:xfrm>
            <a:off x="543961" y="2216005"/>
            <a:ext cx="1110406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A02B9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Vocabulary</a:t>
            </a:r>
            <a:endParaRPr kumimoji="0" lang="nl-NL" sz="1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A02B93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C81397C0-BFE6-91D0-E9C1-AFF43F296322}"/>
              </a:ext>
            </a:extLst>
          </p:cNvPr>
          <p:cNvSpPr/>
          <p:nvPr/>
        </p:nvSpPr>
        <p:spPr>
          <a:xfrm>
            <a:off x="5312890" y="2582274"/>
            <a:ext cx="1434425" cy="393289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1" grpId="0" animBg="1"/>
      <p:bldP spid="12" grpId="0" animBg="1"/>
      <p:bldP spid="14" grpId="0"/>
      <p:bldP spid="14" grpId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1371A-2CF8-BBA5-9060-91910CC2A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ISO 31000 – </a:t>
            </a:r>
            <a:r>
              <a:rPr lang="nl-BE" dirty="0" err="1"/>
              <a:t>Vocabulary</a:t>
            </a:r>
            <a:r>
              <a:rPr lang="nl-BE" dirty="0"/>
              <a:t> (2009 – 2018)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FC9021-62E8-BB6F-077B-75341327D7D0}"/>
              </a:ext>
            </a:extLst>
          </p:cNvPr>
          <p:cNvSpPr txBox="1">
            <a:spLocks/>
          </p:cNvSpPr>
          <p:nvPr/>
        </p:nvSpPr>
        <p:spPr>
          <a:xfrm>
            <a:off x="360040" y="1919000"/>
            <a:ext cx="5472608" cy="44644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+mn-cs"/>
                <a:sym typeface="Helvetica" panose="020B0604020202020204" pitchFamily="34" charset="0"/>
              </a:defRPr>
            </a:lvl1pPr>
            <a:lvl2pPr marL="228600" indent="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panose="020B0604020202020204" pitchFamily="34" charset="0"/>
              </a:defRPr>
            </a:lvl2pPr>
            <a:lvl3pPr marL="457200" indent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panose="020B0604020202020204" pitchFamily="34" charset="0"/>
              </a:defRPr>
            </a:lvl3pPr>
            <a:lvl4pPr marL="685800" indent="685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panose="020B0604020202020204" pitchFamily="34" charset="0"/>
              </a:defRPr>
            </a:lvl4pPr>
            <a:lvl5pPr marL="914400" indent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2.1	RISK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2.2	RISK MANAGEMENT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2.3	RISK MANAGEMENT FRAMEWORK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2.4	RISK MANAGEMENT POLICY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2.5	RISK ATTITUDE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2.6	RISK MANAGEMENT PLAN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2.7	RISK OWNER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2.8	RISK MANAGEMENT PROCESS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2.9	ESTABLISHING THE CONTEXT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2.10	EXTERNAL CONTEXT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2.11	INTERNAL CONTEXT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2.12	COMMUNICATION AND CONSULTATION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2.13	STAKEHOLDER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2.14	RISK ASSESSMENT</a:t>
            </a:r>
          </a:p>
          <a:p>
            <a:pPr marL="0" marR="0" lvl="0" indent="0" algn="l" defTabSz="625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2.15	RISK IDENTIFICATION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7E9BF49-FAEF-8ED6-6186-E82BCBA5DC5C}"/>
              </a:ext>
            </a:extLst>
          </p:cNvPr>
          <p:cNvSpPr/>
          <p:nvPr/>
        </p:nvSpPr>
        <p:spPr>
          <a:xfrm>
            <a:off x="5832648" y="191900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2.16	RISK SOURCE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2.17	EVENT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2.18	CONSEQUENCE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2.19	LIKELIHOOD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2.20	RISK PROFILE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2.21	RISK ANALYSIS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2.22	RISK CRITERIA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2.23	LEVEL OF RISK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2.24	RISK EVALUATION	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2.25	RISK TREATMENT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2.26	CONTROL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Verdana" panose="020B0604030504040204" pitchFamily="34" charset="0"/>
              </a:rPr>
              <a:t>2.27	RESIDUAL RISK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2.28	MONITORING</a:t>
            </a:r>
          </a:p>
          <a:p>
            <a:pPr defTabSz="625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Helvetica"/>
                <a:ea typeface="MS PGothic" panose="020B0600070205080204" pitchFamily="34" charset="-128"/>
                <a:cs typeface="Helvetica"/>
                <a:sym typeface="Helvetica" panose="020B0604020202020204" pitchFamily="34" charset="0"/>
              </a:rPr>
              <a:t>2.29	REVIEW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B26282B-AFED-A63A-C756-07E1C787E385}"/>
              </a:ext>
            </a:extLst>
          </p:cNvPr>
          <p:cNvSpPr txBox="1"/>
          <p:nvPr/>
        </p:nvSpPr>
        <p:spPr>
          <a:xfrm>
            <a:off x="360040" y="141224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TERMS and DEFINITIONS</a:t>
            </a:r>
          </a:p>
        </p:txBody>
      </p:sp>
    </p:spTree>
    <p:extLst>
      <p:ext uri="{BB962C8B-B14F-4D97-AF65-F5344CB8AC3E}">
        <p14:creationId xmlns:p14="http://schemas.microsoft.com/office/powerpoint/2010/main" val="208740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ep 29">
            <a:extLst>
              <a:ext uri="{FF2B5EF4-FFF2-40B4-BE49-F238E27FC236}">
                <a16:creationId xmlns:a16="http://schemas.microsoft.com/office/drawing/2014/main" id="{FC57B8A7-D3DC-4E09-A785-D4047470692B}"/>
              </a:ext>
            </a:extLst>
          </p:cNvPr>
          <p:cNvGrpSpPr/>
          <p:nvPr/>
        </p:nvGrpSpPr>
        <p:grpSpPr>
          <a:xfrm>
            <a:off x="1700981" y="258701"/>
            <a:ext cx="7444413" cy="5822826"/>
            <a:chOff x="1700981" y="258701"/>
            <a:chExt cx="7444413" cy="5822826"/>
          </a:xfrm>
        </p:grpSpPr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4EB1851B-6DB1-437C-BA34-3E6FF36DCEA5}"/>
                </a:ext>
              </a:extLst>
            </p:cNvPr>
            <p:cNvGrpSpPr/>
            <p:nvPr/>
          </p:nvGrpSpPr>
          <p:grpSpPr>
            <a:xfrm>
              <a:off x="2571456" y="258701"/>
              <a:ext cx="6573938" cy="5822826"/>
              <a:chOff x="2571456" y="258701"/>
              <a:chExt cx="6573938" cy="5822826"/>
            </a:xfrm>
          </p:grpSpPr>
          <p:sp>
            <p:nvSpPr>
              <p:cNvPr id="12" name="Boog 11">
                <a:extLst>
                  <a:ext uri="{FF2B5EF4-FFF2-40B4-BE49-F238E27FC236}">
                    <a16:creationId xmlns:a16="http://schemas.microsoft.com/office/drawing/2014/main" id="{C5C8DCF4-D81E-4109-A1CA-BC9DB4BBC8E9}"/>
                  </a:ext>
                </a:extLst>
              </p:cNvPr>
              <p:cNvSpPr/>
              <p:nvPr/>
            </p:nvSpPr>
            <p:spPr>
              <a:xfrm rot="13458013">
                <a:off x="2571456" y="4679404"/>
                <a:ext cx="1080000" cy="1080000"/>
              </a:xfrm>
              <a:prstGeom prst="arc">
                <a:avLst>
                  <a:gd name="adj1" fmla="val 13696511"/>
                  <a:gd name="adj2" fmla="val 2639988"/>
                </a:avLst>
              </a:prstGeom>
              <a:ln w="38100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3" name="Boog 12">
                <a:extLst>
                  <a:ext uri="{FF2B5EF4-FFF2-40B4-BE49-F238E27FC236}">
                    <a16:creationId xmlns:a16="http://schemas.microsoft.com/office/drawing/2014/main" id="{009076F1-C39B-4753-9BE3-410059FB599C}"/>
                  </a:ext>
                </a:extLst>
              </p:cNvPr>
              <p:cNvSpPr/>
              <p:nvPr/>
            </p:nvSpPr>
            <p:spPr>
              <a:xfrm rot="13458013">
                <a:off x="2571456" y="3485394"/>
                <a:ext cx="1080000" cy="1080000"/>
              </a:xfrm>
              <a:prstGeom prst="arc">
                <a:avLst>
                  <a:gd name="adj1" fmla="val 13696511"/>
                  <a:gd name="adj2" fmla="val 2639988"/>
                </a:avLst>
              </a:prstGeom>
              <a:ln w="38100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4" name="Boog 13">
                <a:extLst>
                  <a:ext uri="{FF2B5EF4-FFF2-40B4-BE49-F238E27FC236}">
                    <a16:creationId xmlns:a16="http://schemas.microsoft.com/office/drawing/2014/main" id="{38DFAF7A-AF47-4CA0-9CAB-709A8FECCAF1}"/>
                  </a:ext>
                </a:extLst>
              </p:cNvPr>
              <p:cNvSpPr/>
              <p:nvPr/>
            </p:nvSpPr>
            <p:spPr>
              <a:xfrm rot="13458013">
                <a:off x="2571456" y="2291385"/>
                <a:ext cx="1080000" cy="1080000"/>
              </a:xfrm>
              <a:prstGeom prst="arc">
                <a:avLst>
                  <a:gd name="adj1" fmla="val 13696511"/>
                  <a:gd name="adj2" fmla="val 2639988"/>
                </a:avLst>
              </a:prstGeom>
              <a:ln w="38100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5" name="Boog 14">
                <a:extLst>
                  <a:ext uri="{FF2B5EF4-FFF2-40B4-BE49-F238E27FC236}">
                    <a16:creationId xmlns:a16="http://schemas.microsoft.com/office/drawing/2014/main" id="{376FB6DB-F4D7-4663-BFB9-C610010ABF7A}"/>
                  </a:ext>
                </a:extLst>
              </p:cNvPr>
              <p:cNvSpPr/>
              <p:nvPr/>
            </p:nvSpPr>
            <p:spPr>
              <a:xfrm rot="13458013">
                <a:off x="2571456" y="1097376"/>
                <a:ext cx="1080000" cy="1080000"/>
              </a:xfrm>
              <a:prstGeom prst="arc">
                <a:avLst>
                  <a:gd name="adj1" fmla="val 13696511"/>
                  <a:gd name="adj2" fmla="val 2639988"/>
                </a:avLst>
              </a:prstGeom>
              <a:ln w="38100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E839E295-4246-4C2E-AD45-F32C06BA5BFC}"/>
                  </a:ext>
                </a:extLst>
              </p:cNvPr>
              <p:cNvSpPr txBox="1"/>
              <p:nvPr/>
            </p:nvSpPr>
            <p:spPr>
              <a:xfrm>
                <a:off x="3726393" y="258701"/>
                <a:ext cx="2839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u="sng" dirty="0"/>
                  <a:t>Levels of Perspective</a:t>
                </a:r>
              </a:p>
            </p:txBody>
          </p:sp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0186568E-B346-4208-A219-BA01A120FE83}"/>
                  </a:ext>
                </a:extLst>
              </p:cNvPr>
              <p:cNvSpPr txBox="1"/>
              <p:nvPr/>
            </p:nvSpPr>
            <p:spPr>
              <a:xfrm>
                <a:off x="7309635" y="258701"/>
                <a:ext cx="18357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u="sng"/>
                  <a:t>Action Mode</a:t>
                </a:r>
              </a:p>
            </p:txBody>
          </p:sp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72C30668-CA78-49C3-AB44-12905D0B2725}"/>
                  </a:ext>
                </a:extLst>
              </p:cNvPr>
              <p:cNvSpPr txBox="1"/>
              <p:nvPr/>
            </p:nvSpPr>
            <p:spPr>
              <a:xfrm>
                <a:off x="4602466" y="873757"/>
                <a:ext cx="10871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/>
                  <a:t>VISION</a:t>
                </a:r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CB35ED5E-1C64-4AE4-B6AC-E1E6FB48CF94}"/>
                  </a:ext>
                </a:extLst>
              </p:cNvPr>
              <p:cNvSpPr txBox="1"/>
              <p:nvPr/>
            </p:nvSpPr>
            <p:spPr>
              <a:xfrm>
                <a:off x="3937284" y="1987911"/>
                <a:ext cx="24175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dirty="0"/>
                  <a:t>MENTAL MODELS</a:t>
                </a:r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BF8C008A-2973-487B-935E-B9C1A3B34EAC}"/>
                  </a:ext>
                </a:extLst>
              </p:cNvPr>
              <p:cNvSpPr txBox="1"/>
              <p:nvPr/>
            </p:nvSpPr>
            <p:spPr>
              <a:xfrm>
                <a:off x="3564650" y="3261399"/>
                <a:ext cx="3162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dirty="0"/>
                  <a:t>SYSTEMIC STRUCTURES</a:t>
                </a:r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2566071D-E893-4A11-9B4E-3D561FF6ADE2}"/>
                  </a:ext>
                </a:extLst>
              </p:cNvPr>
              <p:cNvSpPr txBox="1"/>
              <p:nvPr/>
            </p:nvSpPr>
            <p:spPr>
              <a:xfrm>
                <a:off x="4411452" y="4491135"/>
                <a:ext cx="14691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/>
                  <a:t>PATTERNS</a:t>
                </a:r>
              </a:p>
            </p:txBody>
          </p:sp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E3452CF2-1E56-4A4A-8964-8F118EF24C23}"/>
                  </a:ext>
                </a:extLst>
              </p:cNvPr>
              <p:cNvSpPr txBox="1"/>
              <p:nvPr/>
            </p:nvSpPr>
            <p:spPr>
              <a:xfrm>
                <a:off x="4562327" y="5619862"/>
                <a:ext cx="11674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/>
                  <a:t>EVENTS</a:t>
                </a:r>
              </a:p>
            </p:txBody>
          </p:sp>
          <p:cxnSp>
            <p:nvCxnSpPr>
              <p:cNvPr id="24" name="Rechte verbindingslijn met pijl 23">
                <a:extLst>
                  <a:ext uri="{FF2B5EF4-FFF2-40B4-BE49-F238E27FC236}">
                    <a16:creationId xmlns:a16="http://schemas.microsoft.com/office/drawing/2014/main" id="{7037E03F-B338-40DE-AEA6-BD4ED0380010}"/>
                  </a:ext>
                </a:extLst>
              </p:cNvPr>
              <p:cNvCxnSpPr>
                <a:cxnSpLocks/>
                <a:stCxn id="18" idx="2"/>
                <a:endCxn id="19" idx="0"/>
              </p:cNvCxnSpPr>
              <p:nvPr/>
            </p:nvCxnSpPr>
            <p:spPr>
              <a:xfrm>
                <a:off x="5146045" y="1335422"/>
                <a:ext cx="0" cy="652489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met pijl 27">
                <a:extLst>
                  <a:ext uri="{FF2B5EF4-FFF2-40B4-BE49-F238E27FC236}">
                    <a16:creationId xmlns:a16="http://schemas.microsoft.com/office/drawing/2014/main" id="{8D91E26E-C11B-40F7-A1B2-AF623F31F739}"/>
                  </a:ext>
                </a:extLst>
              </p:cNvPr>
              <p:cNvCxnSpPr>
                <a:cxnSpLocks/>
                <a:stCxn id="19" idx="2"/>
                <a:endCxn id="20" idx="0"/>
              </p:cNvCxnSpPr>
              <p:nvPr/>
            </p:nvCxnSpPr>
            <p:spPr>
              <a:xfrm>
                <a:off x="5146045" y="2449576"/>
                <a:ext cx="0" cy="811823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chte verbindingslijn met pijl 30">
                <a:extLst>
                  <a:ext uri="{FF2B5EF4-FFF2-40B4-BE49-F238E27FC236}">
                    <a16:creationId xmlns:a16="http://schemas.microsoft.com/office/drawing/2014/main" id="{28061558-0B5F-4588-936D-F82BC21A97DA}"/>
                  </a:ext>
                </a:extLst>
              </p:cNvPr>
              <p:cNvCxnSpPr>
                <a:cxnSpLocks/>
                <a:stCxn id="21" idx="2"/>
                <a:endCxn id="22" idx="0"/>
              </p:cNvCxnSpPr>
              <p:nvPr/>
            </p:nvCxnSpPr>
            <p:spPr>
              <a:xfrm>
                <a:off x="5146045" y="4952800"/>
                <a:ext cx="0" cy="66706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chte verbindingslijn met pijl 31">
                <a:extLst>
                  <a:ext uri="{FF2B5EF4-FFF2-40B4-BE49-F238E27FC236}">
                    <a16:creationId xmlns:a16="http://schemas.microsoft.com/office/drawing/2014/main" id="{B36974AB-C327-4636-AED7-F64071DBAC6B}"/>
                  </a:ext>
                </a:extLst>
              </p:cNvPr>
              <p:cNvCxnSpPr>
                <a:cxnSpLocks/>
                <a:stCxn id="20" idx="2"/>
                <a:endCxn id="21" idx="0"/>
              </p:cNvCxnSpPr>
              <p:nvPr/>
            </p:nvCxnSpPr>
            <p:spPr>
              <a:xfrm>
                <a:off x="5146045" y="3723064"/>
                <a:ext cx="0" cy="76807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2570C20F-05B0-4759-81B9-61CE474626D7}"/>
                  </a:ext>
                </a:extLst>
              </p:cNvPr>
              <p:cNvSpPr txBox="1"/>
              <p:nvPr/>
            </p:nvSpPr>
            <p:spPr>
              <a:xfrm>
                <a:off x="7431463" y="873757"/>
                <a:ext cx="15921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i="1" dirty="0"/>
                  <a:t>Generative</a:t>
                </a: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D16AB97B-ECFC-4178-A707-8E02177F8D6A}"/>
                  </a:ext>
                </a:extLst>
              </p:cNvPr>
              <p:cNvSpPr txBox="1"/>
              <p:nvPr/>
            </p:nvSpPr>
            <p:spPr>
              <a:xfrm>
                <a:off x="7511837" y="1987911"/>
                <a:ext cx="14313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i="1"/>
                  <a:t>Reflective</a:t>
                </a: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6E641B08-2932-40DC-AE68-31278D7045B9}"/>
                  </a:ext>
                </a:extLst>
              </p:cNvPr>
              <p:cNvSpPr txBox="1"/>
              <p:nvPr/>
            </p:nvSpPr>
            <p:spPr>
              <a:xfrm>
                <a:off x="7605389" y="3261399"/>
                <a:ext cx="12442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i="1" dirty="0"/>
                  <a:t>Creative</a:t>
                </a:r>
              </a:p>
            </p:txBody>
          </p: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32507B02-41A7-4A44-9573-F93299748964}"/>
                  </a:ext>
                </a:extLst>
              </p:cNvPr>
              <p:cNvSpPr txBox="1"/>
              <p:nvPr/>
            </p:nvSpPr>
            <p:spPr>
              <a:xfrm>
                <a:off x="7561114" y="4491135"/>
                <a:ext cx="13328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i="1"/>
                  <a:t>Adaptive</a:t>
                </a:r>
              </a:p>
            </p:txBody>
          </p: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5797DB9A-4301-4612-A24D-402168E33419}"/>
                  </a:ext>
                </a:extLst>
              </p:cNvPr>
              <p:cNvSpPr txBox="1"/>
              <p:nvPr/>
            </p:nvSpPr>
            <p:spPr>
              <a:xfrm>
                <a:off x="7592404" y="5619862"/>
                <a:ext cx="1270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1" i="1"/>
                  <a:t>Reactive</a:t>
                </a:r>
              </a:p>
            </p:txBody>
          </p:sp>
        </p:grpSp>
        <p:cxnSp>
          <p:nvCxnSpPr>
            <p:cNvPr id="46" name="Rechte verbindingslijn met pijl 45">
              <a:extLst>
                <a:ext uri="{FF2B5EF4-FFF2-40B4-BE49-F238E27FC236}">
                  <a16:creationId xmlns:a16="http://schemas.microsoft.com/office/drawing/2014/main" id="{273452BE-F6F9-4716-B909-6C4BA6F403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00981" y="1052052"/>
              <a:ext cx="7849" cy="493097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738C4CD6-06BE-45A4-8BFD-32D3BF8229DB}"/>
                </a:ext>
              </a:extLst>
            </p:cNvPr>
            <p:cNvSpPr txBox="1"/>
            <p:nvPr/>
          </p:nvSpPr>
          <p:spPr>
            <a:xfrm rot="16200000">
              <a:off x="604193" y="3198168"/>
              <a:ext cx="3030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b="1" u="sng" dirty="0"/>
                <a:t>LEVERAGE INCREASES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28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auto, Landvoertuig, voertuig, wiel&#10;&#10;Automatisch gegenereerde beschrijving">
            <a:extLst>
              <a:ext uri="{FF2B5EF4-FFF2-40B4-BE49-F238E27FC236}">
                <a16:creationId xmlns:a16="http://schemas.microsoft.com/office/drawing/2014/main" id="{FEDA68C4-9E7D-43C2-4AAE-F1286C5FB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91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051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0316D28-EE6D-DE19-C066-9D616DD5E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7" r="1" b="10919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711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7E69573-2289-DB48-C5A0-C2AD33231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12" r="1" b="13407"/>
          <a:stretch/>
        </p:blipFill>
        <p:spPr>
          <a:xfrm>
            <a:off x="163134" y="-29463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734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DD52D8D-4A9A-F3E1-FEAB-99C465C16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01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dn.ferrari.com/cms/network/media/img/resize/651c4...">
            <a:extLst>
              <a:ext uri="{FF2B5EF4-FFF2-40B4-BE49-F238E27FC236}">
                <a16:creationId xmlns:a16="http://schemas.microsoft.com/office/drawing/2014/main" id="{70547CCD-3319-BE90-CF3B-A794184A3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61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17409-6591-9655-5216-7F010CE8E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ISO 31000 - </a:t>
            </a:r>
            <a:r>
              <a:rPr lang="nl-BE" dirty="0" err="1"/>
              <a:t>Process</a:t>
            </a:r>
            <a:endParaRPr lang="nl-BE" dirty="0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04FEB4D6-E55B-99D4-7BBC-5F6D73115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084" y="2419118"/>
            <a:ext cx="3261448" cy="3007867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lIns="93296" tIns="46648" rIns="93296" bIns="46648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Verdana" panose="020B0604030504040204" pitchFamily="34" charset="0"/>
              </a:rPr>
              <a:t>Risk Assessment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4E89D5-8C6A-97D5-EB7F-7892C9B060EC}"/>
              </a:ext>
            </a:extLst>
          </p:cNvPr>
          <p:cNvSpPr/>
          <p:nvPr/>
        </p:nvSpPr>
        <p:spPr bwMode="auto">
          <a:xfrm>
            <a:off x="1922018" y="1482906"/>
            <a:ext cx="2736000" cy="5134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46648" rIns="72000" bIns="4664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-윤고딕130" pitchFamily="18" charset="-127"/>
                <a:sym typeface="Verdana" panose="020B0604030504040204" pitchFamily="34" charset="0"/>
              </a:rPr>
              <a:t>Establishing the context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DA028AFF-A11F-2035-2EC1-69B0C9DFCA7F}"/>
              </a:ext>
            </a:extLst>
          </p:cNvPr>
          <p:cNvSpPr/>
          <p:nvPr/>
        </p:nvSpPr>
        <p:spPr bwMode="auto">
          <a:xfrm>
            <a:off x="1922018" y="3042721"/>
            <a:ext cx="2736000" cy="513459"/>
          </a:xfrm>
          <a:prstGeom prst="rect">
            <a:avLst/>
          </a:prstGeom>
          <a:solidFill>
            <a:srgbClr val="5B9BD5">
              <a:lumMod val="75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46648" rIns="72000" bIns="4664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Verdana" panose="020B0604030504040204" pitchFamily="34" charset="0"/>
              </a:rPr>
              <a:t>Risk identification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76083039-71F5-7D36-41C4-A680D7E3EAF4}"/>
              </a:ext>
            </a:extLst>
          </p:cNvPr>
          <p:cNvSpPr/>
          <p:nvPr/>
        </p:nvSpPr>
        <p:spPr bwMode="auto">
          <a:xfrm>
            <a:off x="1923638" y="3852593"/>
            <a:ext cx="2736000" cy="513459"/>
          </a:xfrm>
          <a:prstGeom prst="rect">
            <a:avLst/>
          </a:prstGeom>
          <a:solidFill>
            <a:srgbClr val="5B9BD5">
              <a:lumMod val="75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46648" rIns="72000" bIns="4664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-윤고딕130" pitchFamily="18" charset="-127"/>
                <a:sym typeface="Verdana" panose="020B0604030504040204" pitchFamily="34" charset="0"/>
              </a:rPr>
              <a:t>Risk analysis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E10C1857-53CB-42F0-23B3-3848BF4FF5C2}"/>
              </a:ext>
            </a:extLst>
          </p:cNvPr>
          <p:cNvSpPr/>
          <p:nvPr/>
        </p:nvSpPr>
        <p:spPr bwMode="auto">
          <a:xfrm>
            <a:off x="1923638" y="4660845"/>
            <a:ext cx="2736000" cy="513460"/>
          </a:xfrm>
          <a:prstGeom prst="rect">
            <a:avLst/>
          </a:prstGeom>
          <a:solidFill>
            <a:srgbClr val="5B9BD5">
              <a:lumMod val="75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46648" rIns="72000" bIns="4664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Verdana" panose="020B0604030504040204" pitchFamily="34" charset="0"/>
              </a:rPr>
              <a:t>Risk evaluation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088C891-AE22-A0BC-BE1D-6AD11388F891}"/>
              </a:ext>
            </a:extLst>
          </p:cNvPr>
          <p:cNvSpPr/>
          <p:nvPr/>
        </p:nvSpPr>
        <p:spPr bwMode="auto">
          <a:xfrm>
            <a:off x="1938216" y="5760653"/>
            <a:ext cx="2736000" cy="513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46648" rIns="72000" bIns="4664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-윤고딕130" pitchFamily="18" charset="-127"/>
                <a:sym typeface="Verdana" panose="020B0604030504040204" pitchFamily="34" charset="0"/>
              </a:rPr>
              <a:t>Risk treatment</a:t>
            </a: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F6A115EB-7356-ABC8-D106-76B344A1ECEB}"/>
              </a:ext>
            </a:extLst>
          </p:cNvPr>
          <p:cNvSpPr/>
          <p:nvPr/>
        </p:nvSpPr>
        <p:spPr bwMode="auto">
          <a:xfrm rot="16200000">
            <a:off x="-1537044" y="3661447"/>
            <a:ext cx="5112000" cy="513491"/>
          </a:xfrm>
          <a:prstGeom prst="rect">
            <a:avLst/>
          </a:prstGeom>
          <a:solidFill>
            <a:srgbClr val="00001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3296" tIns="46648" rIns="93296" bIns="4664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-윤고딕130" pitchFamily="18" charset="-127"/>
                <a:sym typeface="Verdana" panose="020B0604030504040204" pitchFamily="34" charset="0"/>
              </a:rPr>
              <a:t>Communication and consultation</a:t>
            </a: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878E077B-5D23-C935-50C6-6085E589A3FD}"/>
              </a:ext>
            </a:extLst>
          </p:cNvPr>
          <p:cNvSpPr/>
          <p:nvPr/>
        </p:nvSpPr>
        <p:spPr bwMode="auto">
          <a:xfrm rot="16200000">
            <a:off x="2996151" y="3666192"/>
            <a:ext cx="5112000" cy="504000"/>
          </a:xfrm>
          <a:prstGeom prst="rect">
            <a:avLst/>
          </a:prstGeom>
          <a:solidFill>
            <a:srgbClr val="00001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3296" tIns="46648" rIns="93296" bIns="4664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-윤고딕130" pitchFamily="18" charset="-127"/>
                <a:sym typeface="Verdana" panose="020B0604030504040204" pitchFamily="34" charset="0"/>
              </a:rPr>
              <a:t>Monitoring and review</a:t>
            </a:r>
          </a:p>
        </p:txBody>
      </p:sp>
      <p:cxnSp>
        <p:nvCxnSpPr>
          <p:cNvPr id="11" name="Straight Arrow Connector 13">
            <a:extLst>
              <a:ext uri="{FF2B5EF4-FFF2-40B4-BE49-F238E27FC236}">
                <a16:creationId xmlns:a16="http://schemas.microsoft.com/office/drawing/2014/main" id="{696D80D5-C8B3-8FE4-714A-884A436C7BF6}"/>
              </a:ext>
            </a:extLst>
          </p:cNvPr>
          <p:cNvCxnSpPr>
            <a:cxnSpLocks noChangeShapeType="1"/>
            <a:stCxn id="4" idx="3"/>
          </p:cNvCxnSpPr>
          <p:nvPr/>
        </p:nvCxnSpPr>
        <p:spPr bwMode="auto">
          <a:xfrm>
            <a:off x="4658019" y="1739635"/>
            <a:ext cx="785533" cy="810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26">
            <a:extLst>
              <a:ext uri="{FF2B5EF4-FFF2-40B4-BE49-F238E27FC236}">
                <a16:creationId xmlns:a16="http://schemas.microsoft.com/office/drawing/2014/main" id="{FC65E9EE-CAC9-AF6F-6746-C21E470C9E74}"/>
              </a:ext>
            </a:extLst>
          </p:cNvPr>
          <p:cNvCxnSpPr>
            <a:cxnSpLocks noChangeShapeType="1"/>
            <a:stCxn id="4" idx="1"/>
          </p:cNvCxnSpPr>
          <p:nvPr/>
        </p:nvCxnSpPr>
        <p:spPr bwMode="auto">
          <a:xfrm flipH="1">
            <a:off x="1275702" y="1739635"/>
            <a:ext cx="646316" cy="810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27">
            <a:extLst>
              <a:ext uri="{FF2B5EF4-FFF2-40B4-BE49-F238E27FC236}">
                <a16:creationId xmlns:a16="http://schemas.microsoft.com/office/drawing/2014/main" id="{28F130F7-3811-E233-7A4C-B9D33A3CAA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70977" y="3293240"/>
            <a:ext cx="626879" cy="0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28">
            <a:extLst>
              <a:ext uri="{FF2B5EF4-FFF2-40B4-BE49-F238E27FC236}">
                <a16:creationId xmlns:a16="http://schemas.microsoft.com/office/drawing/2014/main" id="{D81EDD42-E2FD-7C8B-95AB-265A69F40F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83934" y="4073957"/>
            <a:ext cx="626879" cy="0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29">
            <a:extLst>
              <a:ext uri="{FF2B5EF4-FFF2-40B4-BE49-F238E27FC236}">
                <a16:creationId xmlns:a16="http://schemas.microsoft.com/office/drawing/2014/main" id="{FFCC1D53-2F6C-287C-C9CE-97B1B2D8B9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58018" y="4896787"/>
            <a:ext cx="625259" cy="0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30">
            <a:extLst>
              <a:ext uri="{FF2B5EF4-FFF2-40B4-BE49-F238E27FC236}">
                <a16:creationId xmlns:a16="http://schemas.microsoft.com/office/drawing/2014/main" id="{9C41216A-BBC4-496F-C4D3-C3E89610E68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72463" y="3300259"/>
            <a:ext cx="625259" cy="0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31">
            <a:extLst>
              <a:ext uri="{FF2B5EF4-FFF2-40B4-BE49-F238E27FC236}">
                <a16:creationId xmlns:a16="http://schemas.microsoft.com/office/drawing/2014/main" id="{E69EEC84-64E9-4596-A635-3B71C07B4F3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83802" y="4080976"/>
            <a:ext cx="626879" cy="0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32">
            <a:extLst>
              <a:ext uri="{FF2B5EF4-FFF2-40B4-BE49-F238E27FC236}">
                <a16:creationId xmlns:a16="http://schemas.microsoft.com/office/drawing/2014/main" id="{F9EC5991-D163-8D06-ECA7-B60F230EEE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83802" y="4916764"/>
            <a:ext cx="626879" cy="0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34">
            <a:extLst>
              <a:ext uri="{FF2B5EF4-FFF2-40B4-BE49-F238E27FC236}">
                <a16:creationId xmlns:a16="http://schemas.microsoft.com/office/drawing/2014/main" id="{29F815B4-6408-D0A4-8008-E1CC344F7927}"/>
              </a:ext>
            </a:extLst>
          </p:cNvPr>
          <p:cNvCxnSpPr>
            <a:cxnSpLocks noChangeShapeType="1"/>
            <a:stCxn id="4" idx="2"/>
            <a:endCxn id="5" idx="0"/>
          </p:cNvCxnSpPr>
          <p:nvPr/>
        </p:nvCxnSpPr>
        <p:spPr bwMode="auto">
          <a:xfrm>
            <a:off x="3290018" y="1996366"/>
            <a:ext cx="0" cy="1046355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36">
            <a:extLst>
              <a:ext uri="{FF2B5EF4-FFF2-40B4-BE49-F238E27FC236}">
                <a16:creationId xmlns:a16="http://schemas.microsoft.com/office/drawing/2014/main" id="{0CCC8D3E-DCE2-56F0-FB2D-39866104114A}"/>
              </a:ext>
            </a:extLst>
          </p:cNvPr>
          <p:cNvCxnSpPr>
            <a:cxnSpLocks noChangeShapeType="1"/>
            <a:stCxn id="5" idx="2"/>
            <a:endCxn id="6" idx="0"/>
          </p:cNvCxnSpPr>
          <p:nvPr/>
        </p:nvCxnSpPr>
        <p:spPr bwMode="auto">
          <a:xfrm>
            <a:off x="3290018" y="3556180"/>
            <a:ext cx="1620" cy="296414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38">
            <a:extLst>
              <a:ext uri="{FF2B5EF4-FFF2-40B4-BE49-F238E27FC236}">
                <a16:creationId xmlns:a16="http://schemas.microsoft.com/office/drawing/2014/main" id="{831D8B3A-091D-9068-7EB5-2B3B287D2748}"/>
              </a:ext>
            </a:extLst>
          </p:cNvPr>
          <p:cNvCxnSpPr>
            <a:cxnSpLocks noChangeShapeType="1"/>
            <a:stCxn id="6" idx="2"/>
            <a:endCxn id="7" idx="0"/>
          </p:cNvCxnSpPr>
          <p:nvPr/>
        </p:nvCxnSpPr>
        <p:spPr bwMode="auto">
          <a:xfrm>
            <a:off x="3291638" y="4366052"/>
            <a:ext cx="0" cy="294792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40">
            <a:extLst>
              <a:ext uri="{FF2B5EF4-FFF2-40B4-BE49-F238E27FC236}">
                <a16:creationId xmlns:a16="http://schemas.microsoft.com/office/drawing/2014/main" id="{134B9FCB-CA41-FC3F-680D-8312302CB477}"/>
              </a:ext>
            </a:extLst>
          </p:cNvPr>
          <p:cNvCxnSpPr>
            <a:cxnSpLocks noChangeShapeType="1"/>
            <a:stCxn id="7" idx="2"/>
            <a:endCxn id="8" idx="0"/>
          </p:cNvCxnSpPr>
          <p:nvPr/>
        </p:nvCxnSpPr>
        <p:spPr bwMode="auto">
          <a:xfrm>
            <a:off x="3291638" y="5174304"/>
            <a:ext cx="14579" cy="58634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41">
            <a:extLst>
              <a:ext uri="{FF2B5EF4-FFF2-40B4-BE49-F238E27FC236}">
                <a16:creationId xmlns:a16="http://schemas.microsoft.com/office/drawing/2014/main" id="{31BC8EE9-1B79-EED6-0D42-F4F456C8AD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74216" y="5998214"/>
            <a:ext cx="625259" cy="0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42">
            <a:extLst>
              <a:ext uri="{FF2B5EF4-FFF2-40B4-BE49-F238E27FC236}">
                <a16:creationId xmlns:a16="http://schemas.microsoft.com/office/drawing/2014/main" id="{19FAE8A4-BB0D-2919-3564-D779BBAA0A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87040" y="6019811"/>
            <a:ext cx="625259" cy="0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51">
            <a:extLst>
              <a:ext uri="{FF2B5EF4-FFF2-40B4-BE49-F238E27FC236}">
                <a16:creationId xmlns:a16="http://schemas.microsoft.com/office/drawing/2014/main" id="{A3E6A8F4-0D5C-5131-DE7B-37AC37690F7E}"/>
              </a:ext>
            </a:extLst>
          </p:cNvPr>
          <p:cNvCxnSpPr>
            <a:cxnSpLocks noChangeShapeType="1"/>
            <a:stCxn id="8" idx="2"/>
            <a:endCxn id="10" idx="1"/>
          </p:cNvCxnSpPr>
          <p:nvPr/>
        </p:nvCxnSpPr>
        <p:spPr bwMode="auto">
          <a:xfrm rot="16200000" flipH="1">
            <a:off x="4329144" y="5251184"/>
            <a:ext cx="200081" cy="2245935"/>
          </a:xfrm>
          <a:prstGeom prst="bentConnector3">
            <a:avLst>
              <a:gd name="adj1" fmla="val 184983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" name="Elbow Connector 54">
            <a:extLst>
              <a:ext uri="{FF2B5EF4-FFF2-40B4-BE49-F238E27FC236}">
                <a16:creationId xmlns:a16="http://schemas.microsoft.com/office/drawing/2014/main" id="{EF655D93-FA26-9F6F-D0BF-A607B3EA5A1F}"/>
              </a:ext>
            </a:extLst>
          </p:cNvPr>
          <p:cNvCxnSpPr>
            <a:cxnSpLocks noChangeShapeType="1"/>
            <a:stCxn id="10" idx="3"/>
            <a:endCxn id="4" idx="0"/>
          </p:cNvCxnSpPr>
          <p:nvPr/>
        </p:nvCxnSpPr>
        <p:spPr bwMode="auto">
          <a:xfrm rot="16200000" flipH="1" flipV="1">
            <a:off x="4360729" y="291482"/>
            <a:ext cx="120713" cy="2262133"/>
          </a:xfrm>
          <a:prstGeom prst="bentConnector3">
            <a:avLst>
              <a:gd name="adj1" fmla="val -89375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EC5D4D3E-81A0-6799-AABD-6D2D23DD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946" y="1694422"/>
            <a:ext cx="4334632" cy="4316342"/>
          </a:xfrm>
          <a:prstGeom prst="rect">
            <a:avLst/>
          </a:prstGeom>
        </p:spPr>
      </p:pic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D139908D-5A55-DFDC-9100-1A1019AAF001}"/>
              </a:ext>
            </a:extLst>
          </p:cNvPr>
          <p:cNvCxnSpPr>
            <a:cxnSpLocks/>
          </p:cNvCxnSpPr>
          <p:nvPr/>
        </p:nvCxnSpPr>
        <p:spPr>
          <a:xfrm>
            <a:off x="7194755" y="1815835"/>
            <a:ext cx="4395019" cy="427774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1CB08282-8268-CFC1-9540-2818F81B0207}"/>
              </a:ext>
            </a:extLst>
          </p:cNvPr>
          <p:cNvCxnSpPr>
            <a:cxnSpLocks/>
          </p:cNvCxnSpPr>
          <p:nvPr/>
        </p:nvCxnSpPr>
        <p:spPr>
          <a:xfrm flipV="1">
            <a:off x="7194755" y="1815835"/>
            <a:ext cx="4395019" cy="427774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65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98C84FB9-0B89-CEDE-4DB1-27DF1ECED4DD}"/>
              </a:ext>
            </a:extLst>
          </p:cNvPr>
          <p:cNvGrpSpPr/>
          <p:nvPr/>
        </p:nvGrpSpPr>
        <p:grpSpPr>
          <a:xfrm>
            <a:off x="103827" y="2655000"/>
            <a:ext cx="12009048" cy="1548000"/>
            <a:chOff x="113541" y="2655000"/>
            <a:chExt cx="12009048" cy="1548000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3C7EB8B8-1F24-4408-B394-1A336FDAE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4589" y="2655000"/>
              <a:ext cx="1548000" cy="1548000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D1FA348-DA6E-4A42-8377-9DD3977BB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1403" y="2709000"/>
              <a:ext cx="6971353" cy="1440000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C8F88E44-6623-4FCC-997C-BDA07149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" y="2709188"/>
              <a:ext cx="3136700" cy="1439625"/>
            </a:xfrm>
            <a:prstGeom prst="rect">
              <a:avLst/>
            </a:prstGeom>
            <a:solidFill>
              <a:schemeClr val="tx1"/>
            </a:solidFill>
          </p:spPr>
        </p:pic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C7050B17-02D5-40C1-8ECB-9469E01F37CE}"/>
              </a:ext>
            </a:extLst>
          </p:cNvPr>
          <p:cNvGrpSpPr/>
          <p:nvPr/>
        </p:nvGrpSpPr>
        <p:grpSpPr>
          <a:xfrm>
            <a:off x="103163" y="332872"/>
            <a:ext cx="12010377" cy="1944000"/>
            <a:chOff x="74844" y="67414"/>
            <a:chExt cx="12010377" cy="1944000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C32BD954-9690-44EC-97BA-46915E84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44" y="67414"/>
              <a:ext cx="1703690" cy="1944000"/>
            </a:xfrm>
            <a:prstGeom prst="rect">
              <a:avLst/>
            </a:prstGeom>
          </p:spPr>
        </p:pic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86D6211C-D011-4F4B-9FD4-C033A896A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9933" y="67414"/>
              <a:ext cx="1637136" cy="1944000"/>
            </a:xfrm>
            <a:prstGeom prst="rect">
              <a:avLst/>
            </a:prstGeom>
          </p:spPr>
        </p:pic>
        <p:grpSp>
          <p:nvGrpSpPr>
            <p:cNvPr id="34" name="Groep 15">
              <a:extLst>
                <a:ext uri="{FF2B5EF4-FFF2-40B4-BE49-F238E27FC236}">
                  <a16:creationId xmlns:a16="http://schemas.microsoft.com/office/drawing/2014/main" id="{D7127754-605D-40A4-8FA6-08894CB50F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0251" y="67414"/>
              <a:ext cx="1410469" cy="1943494"/>
              <a:chOff x="1961710" y="1628799"/>
              <a:chExt cx="1260000" cy="1800201"/>
            </a:xfrm>
          </p:grpSpPr>
          <p:pic>
            <p:nvPicPr>
              <p:cNvPr id="40" name="Afbeelding 9" descr="co 5 sqn 21 jul 97.jpg">
                <a:extLst>
                  <a:ext uri="{FF2B5EF4-FFF2-40B4-BE49-F238E27FC236}">
                    <a16:creationId xmlns:a16="http://schemas.microsoft.com/office/drawing/2014/main" id="{AF727CA7-BDF9-4BD7-A422-E494430EE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1710" y="1628799"/>
                <a:ext cx="1260000" cy="926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Afbeelding 11" descr="alphajet_4.jpg">
                <a:extLst>
                  <a:ext uri="{FF2B5EF4-FFF2-40B4-BE49-F238E27FC236}">
                    <a16:creationId xmlns:a16="http://schemas.microsoft.com/office/drawing/2014/main" id="{837255EC-8448-4FAF-9857-F8AC1901D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1710" y="2589000"/>
                <a:ext cx="1260000" cy="8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" name="Afbeelding 30" descr="00 56 24-c.jpg">
              <a:extLst>
                <a:ext uri="{FF2B5EF4-FFF2-40B4-BE49-F238E27FC236}">
                  <a16:creationId xmlns:a16="http://schemas.microsoft.com/office/drawing/2014/main" id="{3C049CA2-3921-4504-8CB9-15C4D09C0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6282" y="67414"/>
              <a:ext cx="1865006" cy="194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Afbeelding 7" descr="Eedaflegging P short.JPG">
              <a:extLst>
                <a:ext uri="{FF2B5EF4-FFF2-40B4-BE49-F238E27FC236}">
                  <a16:creationId xmlns:a16="http://schemas.microsoft.com/office/drawing/2014/main" id="{800FE906-8E73-41B6-A5E5-C54A9D915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746" y="67414"/>
              <a:ext cx="1418597" cy="194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Afbeelding 8" descr="23 Sqn F-16A - EG.jpg">
              <a:extLst>
                <a:ext uri="{FF2B5EF4-FFF2-40B4-BE49-F238E27FC236}">
                  <a16:creationId xmlns:a16="http://schemas.microsoft.com/office/drawing/2014/main" id="{AC647432-3770-4E0B-9EFE-B757858E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556" y="67414"/>
              <a:ext cx="545482" cy="194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Afbeelding 13" descr="Nucops 2007.JPG">
              <a:extLst>
                <a:ext uri="{FF2B5EF4-FFF2-40B4-BE49-F238E27FC236}">
                  <a16:creationId xmlns:a16="http://schemas.microsoft.com/office/drawing/2014/main" id="{95F1A8C8-3DB1-41F7-A899-0C05A25F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0499" y="67414"/>
              <a:ext cx="2714722" cy="194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3AA0DB44-DE3E-1F21-4861-9EF1183C0C76}"/>
              </a:ext>
            </a:extLst>
          </p:cNvPr>
          <p:cNvGrpSpPr/>
          <p:nvPr/>
        </p:nvGrpSpPr>
        <p:grpSpPr>
          <a:xfrm>
            <a:off x="103134" y="4615822"/>
            <a:ext cx="11974203" cy="2088000"/>
            <a:chOff x="103134" y="4625761"/>
            <a:chExt cx="11974203" cy="2088000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E60B3F17-08F3-43AE-9A2F-C009DC6BF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59676" y="4625761"/>
              <a:ext cx="1392000" cy="2088000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2E1D80B4-93FA-4DE1-B68C-D752CF657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05892" y="4625761"/>
              <a:ext cx="2430316" cy="2088000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A9737045-1350-426D-86D4-CE5AFBD5A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34" y="4625761"/>
              <a:ext cx="1479290" cy="2088000"/>
            </a:xfrm>
            <a:prstGeom prst="rect">
              <a:avLst/>
            </a:prstGeom>
          </p:spPr>
        </p:pic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02D6AAB-59D0-8A31-D2D2-CC23F6C105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12481" y="4625761"/>
              <a:ext cx="1364856" cy="2088000"/>
              <a:chOff x="6953619" y="4669126"/>
              <a:chExt cx="1176590" cy="180000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CDBBD10F-9F8D-46F5-BE66-4D9D4FB64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53619" y="5569126"/>
                <a:ext cx="1176590" cy="900000"/>
              </a:xfrm>
              <a:prstGeom prst="rect">
                <a:avLst/>
              </a:prstGeom>
            </p:spPr>
          </p:pic>
          <p:pic>
            <p:nvPicPr>
              <p:cNvPr id="1026" name="Picture 2" descr="ISO 31000 Masterclass and Certification | ubeon">
                <a:extLst>
                  <a:ext uri="{FF2B5EF4-FFF2-40B4-BE49-F238E27FC236}">
                    <a16:creationId xmlns:a16="http://schemas.microsoft.com/office/drawing/2014/main" id="{D270DB68-9D79-4A77-84E2-D0EC9F86E2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3619" y="4669126"/>
                <a:ext cx="1176590" cy="9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Afbeelding 5" descr="Afbeelding met diagram&#10;&#10;Automatisch gegenereerde beschrijving">
              <a:extLst>
                <a:ext uri="{FF2B5EF4-FFF2-40B4-BE49-F238E27FC236}">
                  <a16:creationId xmlns:a16="http://schemas.microsoft.com/office/drawing/2014/main" id="{54138A46-EE7A-5634-E96F-F842E2405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144" y="4625761"/>
              <a:ext cx="1558402" cy="2088000"/>
            </a:xfrm>
            <a:prstGeom prst="rect">
              <a:avLst/>
            </a:prstGeom>
          </p:spPr>
        </p:pic>
        <p:pic>
          <p:nvPicPr>
            <p:cNvPr id="15" name="Afbeelding 14" descr="Afbeelding met vloer, persoon, plafond, overdekt&#10;&#10;Automatisch gegenereerde beschrijving">
              <a:extLst>
                <a:ext uri="{FF2B5EF4-FFF2-40B4-BE49-F238E27FC236}">
                  <a16:creationId xmlns:a16="http://schemas.microsoft.com/office/drawing/2014/main" id="{E501452E-4C04-5D35-B27E-CBB4CEAA0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014" y="4625761"/>
              <a:ext cx="3132000" cy="20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04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49FEF5F-5CFE-4358-ADF7-A06F2EAD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AB871-4F2C-4882-98F8-8FF7C5D727F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08FCC1-CD28-423E-9DDA-A38320C9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Copyright: BYAZ bv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67E487-AEAC-4C89-8896-098F171F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D03F992A-A480-494C-96D8-C78BF1E03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0546" y="1661084"/>
            <a:ext cx="6241707" cy="356668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CE1D7B5A-2CD3-439F-841E-733802F9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Time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Questions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Discussion</a:t>
            </a:r>
            <a:endParaRPr lang="nl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E10C36-B18A-451B-8901-C7D580E47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715" y="1661084"/>
            <a:ext cx="4755585" cy="356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diagram, Elektrisch blauw&#10;&#10;Automatisch gegenereerde beschrijving">
            <a:extLst>
              <a:ext uri="{FF2B5EF4-FFF2-40B4-BE49-F238E27FC236}">
                <a16:creationId xmlns:a16="http://schemas.microsoft.com/office/drawing/2014/main" id="{DE49984F-0E8E-A462-5851-1BFF59C4E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62" y="2018832"/>
            <a:ext cx="12180131" cy="282033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780D870-C089-B823-3FA4-24EB185A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ISO 31000 – Risk Management </a:t>
            </a:r>
            <a:r>
              <a:rPr lang="nl-BE" dirty="0" err="1"/>
              <a:t>Guidelines</a:t>
            </a:r>
            <a:endParaRPr lang="nl-BE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A096FF62-64AC-E39A-B99C-BA7D0D933A77}"/>
              </a:ext>
            </a:extLst>
          </p:cNvPr>
          <p:cNvGrpSpPr/>
          <p:nvPr/>
        </p:nvGrpSpPr>
        <p:grpSpPr>
          <a:xfrm>
            <a:off x="4216400" y="1243269"/>
            <a:ext cx="5740399" cy="1292125"/>
            <a:chOff x="4216400" y="1243269"/>
            <a:chExt cx="5740399" cy="1292125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DA0B49A0-640D-FC71-DE7B-08C97EA9DF63}"/>
                </a:ext>
              </a:extLst>
            </p:cNvPr>
            <p:cNvSpPr txBox="1"/>
            <p:nvPr/>
          </p:nvSpPr>
          <p:spPr>
            <a:xfrm>
              <a:off x="7077535" y="1243269"/>
              <a:ext cx="1242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Principles</a:t>
              </a:r>
            </a:p>
          </p:txBody>
        </p:sp>
        <p:sp>
          <p:nvSpPr>
            <p:cNvPr id="13" name="Pijl: gebogen 12">
              <a:extLst>
                <a:ext uri="{FF2B5EF4-FFF2-40B4-BE49-F238E27FC236}">
                  <a16:creationId xmlns:a16="http://schemas.microsoft.com/office/drawing/2014/main" id="{F8203724-CCDD-118F-994E-EF723589DD07}"/>
                </a:ext>
              </a:extLst>
            </p:cNvPr>
            <p:cNvSpPr/>
            <p:nvPr/>
          </p:nvSpPr>
          <p:spPr>
            <a:xfrm rot="5400000" flipV="1">
              <a:off x="5092463" y="505696"/>
              <a:ext cx="1153635" cy="2905761"/>
            </a:xfrm>
            <a:prstGeom prst="bentArrow">
              <a:avLst>
                <a:gd name="adj1" fmla="val 8267"/>
                <a:gd name="adj2" fmla="val 16193"/>
                <a:gd name="adj3" fmla="val 17954"/>
                <a:gd name="adj4" fmla="val 10284"/>
              </a:avLst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4" name="Pijl: gebogen 13">
              <a:extLst>
                <a:ext uri="{FF2B5EF4-FFF2-40B4-BE49-F238E27FC236}">
                  <a16:creationId xmlns:a16="http://schemas.microsoft.com/office/drawing/2014/main" id="{495F936C-DDF3-6CDA-9B5C-6F9071CB9ACE}"/>
                </a:ext>
              </a:extLst>
            </p:cNvPr>
            <p:cNvSpPr/>
            <p:nvPr/>
          </p:nvSpPr>
          <p:spPr>
            <a:xfrm rot="16200000" flipH="1" flipV="1">
              <a:off x="8807481" y="869514"/>
              <a:ext cx="637073" cy="1661563"/>
            </a:xfrm>
            <a:prstGeom prst="bentArrow">
              <a:avLst>
                <a:gd name="adj1" fmla="val 14646"/>
                <a:gd name="adj2" fmla="val 25000"/>
                <a:gd name="adj3" fmla="val 25000"/>
                <a:gd name="adj4" fmla="val 10284"/>
              </a:avLst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7D89A879-C03D-585D-D81A-68DA2B2AC7EF}"/>
              </a:ext>
            </a:extLst>
          </p:cNvPr>
          <p:cNvGrpSpPr/>
          <p:nvPr/>
        </p:nvGrpSpPr>
        <p:grpSpPr>
          <a:xfrm>
            <a:off x="5339628" y="4927598"/>
            <a:ext cx="3299515" cy="1032413"/>
            <a:chOff x="5339628" y="4927598"/>
            <a:chExt cx="3299515" cy="1032413"/>
          </a:xfrm>
        </p:grpSpPr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BD8452B7-91E6-95A5-1377-41C20E2B3674}"/>
                </a:ext>
              </a:extLst>
            </p:cNvPr>
            <p:cNvSpPr txBox="1"/>
            <p:nvPr/>
          </p:nvSpPr>
          <p:spPr>
            <a:xfrm>
              <a:off x="6335143" y="5590679"/>
              <a:ext cx="1359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5EBC"/>
                  </a:solidFill>
                </a:rPr>
                <a:t>Framework</a:t>
              </a:r>
            </a:p>
          </p:txBody>
        </p:sp>
        <p:sp>
          <p:nvSpPr>
            <p:cNvPr id="16" name="Pijl: gebogen 15">
              <a:extLst>
                <a:ext uri="{FF2B5EF4-FFF2-40B4-BE49-F238E27FC236}">
                  <a16:creationId xmlns:a16="http://schemas.microsoft.com/office/drawing/2014/main" id="{0CD6AE92-E741-6F9E-20CC-6A5005150183}"/>
                </a:ext>
              </a:extLst>
            </p:cNvPr>
            <p:cNvSpPr/>
            <p:nvPr/>
          </p:nvSpPr>
          <p:spPr>
            <a:xfrm rot="5400000" flipH="1" flipV="1">
              <a:off x="5369424" y="4897803"/>
              <a:ext cx="924395" cy="983987"/>
            </a:xfrm>
            <a:prstGeom prst="bentArrow">
              <a:avLst>
                <a:gd name="adj1" fmla="val 9151"/>
                <a:gd name="adj2" fmla="val 20054"/>
                <a:gd name="adj3" fmla="val 25000"/>
                <a:gd name="adj4" fmla="val 10284"/>
              </a:avLst>
            </a:prstGeom>
            <a:solidFill>
              <a:srgbClr val="005EBC"/>
            </a:solidFill>
            <a:ln>
              <a:solidFill>
                <a:srgbClr val="005E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7" name="Pijl: gebogen 16">
              <a:extLst>
                <a:ext uri="{FF2B5EF4-FFF2-40B4-BE49-F238E27FC236}">
                  <a16:creationId xmlns:a16="http://schemas.microsoft.com/office/drawing/2014/main" id="{B49C8CEB-B9B3-AB0D-46E6-5DC44085CB97}"/>
                </a:ext>
              </a:extLst>
            </p:cNvPr>
            <p:cNvSpPr/>
            <p:nvPr/>
          </p:nvSpPr>
          <p:spPr>
            <a:xfrm rot="16200000" flipV="1">
              <a:off x="7684951" y="4897804"/>
              <a:ext cx="924397" cy="983986"/>
            </a:xfrm>
            <a:prstGeom prst="bentArrow">
              <a:avLst>
                <a:gd name="adj1" fmla="val 10249"/>
                <a:gd name="adj2" fmla="val 16207"/>
                <a:gd name="adj3" fmla="val 25000"/>
                <a:gd name="adj4" fmla="val 10284"/>
              </a:avLst>
            </a:prstGeom>
            <a:solidFill>
              <a:srgbClr val="005EBC"/>
            </a:solidFill>
            <a:ln>
              <a:solidFill>
                <a:srgbClr val="005E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7F2DFDCA-B6F9-5F3B-2064-FB111D24731F}"/>
              </a:ext>
            </a:extLst>
          </p:cNvPr>
          <p:cNvGrpSpPr/>
          <p:nvPr/>
        </p:nvGrpSpPr>
        <p:grpSpPr>
          <a:xfrm>
            <a:off x="6722872" y="4816972"/>
            <a:ext cx="4615687" cy="836085"/>
            <a:chOff x="6722872" y="4816972"/>
            <a:chExt cx="4615687" cy="836085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E0323629-8FED-1088-BBC0-D3F416CD4660}"/>
                </a:ext>
              </a:extLst>
            </p:cNvPr>
            <p:cNvSpPr txBox="1"/>
            <p:nvPr/>
          </p:nvSpPr>
          <p:spPr>
            <a:xfrm>
              <a:off x="8481018" y="5283725"/>
              <a:ext cx="1029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Process</a:t>
              </a:r>
            </a:p>
          </p:txBody>
        </p:sp>
        <p:sp>
          <p:nvSpPr>
            <p:cNvPr id="18" name="Pijl: gebogen 17">
              <a:extLst>
                <a:ext uri="{FF2B5EF4-FFF2-40B4-BE49-F238E27FC236}">
                  <a16:creationId xmlns:a16="http://schemas.microsoft.com/office/drawing/2014/main" id="{739D6D4C-219A-9E7F-C9DB-480F7632B099}"/>
                </a:ext>
              </a:extLst>
            </p:cNvPr>
            <p:cNvSpPr/>
            <p:nvPr/>
          </p:nvSpPr>
          <p:spPr>
            <a:xfrm rot="5400000" flipH="1" flipV="1">
              <a:off x="7163592" y="4398448"/>
              <a:ext cx="701788" cy="1583227"/>
            </a:xfrm>
            <a:prstGeom prst="bentArrow">
              <a:avLst>
                <a:gd name="adj1" fmla="val 13494"/>
                <a:gd name="adj2" fmla="val 20054"/>
                <a:gd name="adj3" fmla="val 25000"/>
                <a:gd name="adj4" fmla="val 10284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rgbClr val="005E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20" name="Pijl: gebogen 19">
              <a:extLst>
                <a:ext uri="{FF2B5EF4-FFF2-40B4-BE49-F238E27FC236}">
                  <a16:creationId xmlns:a16="http://schemas.microsoft.com/office/drawing/2014/main" id="{DFF4B06D-AAF4-4D2C-531C-C44577307ABB}"/>
                </a:ext>
              </a:extLst>
            </p:cNvPr>
            <p:cNvSpPr/>
            <p:nvPr/>
          </p:nvSpPr>
          <p:spPr>
            <a:xfrm rot="16200000" flipV="1">
              <a:off x="10073620" y="4253818"/>
              <a:ext cx="701786" cy="1828093"/>
            </a:xfrm>
            <a:prstGeom prst="bentArrow">
              <a:avLst>
                <a:gd name="adj1" fmla="val 16389"/>
                <a:gd name="adj2" fmla="val 20054"/>
                <a:gd name="adj3" fmla="val 25000"/>
                <a:gd name="adj4" fmla="val 10284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rgbClr val="005E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</p:grpSp>
      <p:sp>
        <p:nvSpPr>
          <p:cNvPr id="23" name="Tekstvak 22">
            <a:extLst>
              <a:ext uri="{FF2B5EF4-FFF2-40B4-BE49-F238E27FC236}">
                <a16:creationId xmlns:a16="http://schemas.microsoft.com/office/drawing/2014/main" id="{390AB455-462F-A34A-8FA4-F943CD66F776}"/>
              </a:ext>
            </a:extLst>
          </p:cNvPr>
          <p:cNvSpPr txBox="1"/>
          <p:nvPr/>
        </p:nvSpPr>
        <p:spPr>
          <a:xfrm>
            <a:off x="6323615" y="1958576"/>
            <a:ext cx="107131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23 Pages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00F55E9F-5A26-422F-5426-017C3F088BAF}"/>
              </a:ext>
            </a:extLst>
          </p:cNvPr>
          <p:cNvSpPr txBox="1"/>
          <p:nvPr/>
        </p:nvSpPr>
        <p:spPr>
          <a:xfrm>
            <a:off x="10505759" y="1958576"/>
            <a:ext cx="107131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15 Pages</a:t>
            </a:r>
          </a:p>
        </p:txBody>
      </p:sp>
    </p:spTree>
    <p:extLst>
      <p:ext uri="{BB962C8B-B14F-4D97-AF65-F5344CB8AC3E}">
        <p14:creationId xmlns:p14="http://schemas.microsoft.com/office/powerpoint/2010/main" val="419121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fbeelding 6" descr="Mannen die planten water geven">
            <a:extLst>
              <a:ext uri="{FF2B5EF4-FFF2-40B4-BE49-F238E27FC236}">
                <a16:creationId xmlns:a16="http://schemas.microsoft.com/office/drawing/2014/main" id="{A0F0D192-2D3D-336E-0319-66B38B959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 r="-1" b="26512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Space shuttle launch">
            <a:extLst>
              <a:ext uri="{FF2B5EF4-FFF2-40B4-BE49-F238E27FC236}">
                <a16:creationId xmlns:a16="http://schemas.microsoft.com/office/drawing/2014/main" id="{12FE288C-2E7C-619E-5BEF-7F3CA93EE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55" r="-1" b="16320"/>
          <a:stretch/>
        </p:blipFill>
        <p:spPr>
          <a:xfrm>
            <a:off x="4547938" y="-9833"/>
            <a:ext cx="7644062" cy="368140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529A6C8F-1DD0-D5BB-1354-F9E809302124}"/>
              </a:ext>
            </a:extLst>
          </p:cNvPr>
          <p:cNvSpPr/>
          <p:nvPr/>
        </p:nvSpPr>
        <p:spPr>
          <a:xfrm>
            <a:off x="4444181" y="2564571"/>
            <a:ext cx="1789931" cy="52275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4000"/>
                </a:schemeClr>
              </a:gs>
              <a:gs pos="100000">
                <a:schemeClr val="accent2">
                  <a:lumMod val="59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DFF71A-C7CD-7E71-16D5-A298EB2D9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2195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Risk: </a:t>
            </a:r>
            <a:b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Effect of Uncertainty on Objectives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D892ECF-9286-C055-CAAE-E03C3E0B8644}"/>
              </a:ext>
            </a:extLst>
          </p:cNvPr>
          <p:cNvSpPr txBox="1">
            <a:spLocks/>
          </p:cNvSpPr>
          <p:nvPr/>
        </p:nvSpPr>
        <p:spPr>
          <a:xfrm>
            <a:off x="838200" y="4084529"/>
            <a:ext cx="5395912" cy="31864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sm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900" dirty="0">
                <a:solidFill>
                  <a:schemeClr val="bg1"/>
                </a:solidFill>
              </a:rPr>
              <a:t>Objectives: </a:t>
            </a:r>
            <a:br>
              <a:rPr lang="en-US" sz="3900" dirty="0">
                <a:solidFill>
                  <a:schemeClr val="bg1"/>
                </a:solidFill>
              </a:rPr>
            </a:br>
            <a:r>
              <a:rPr lang="en-US" sz="3900" dirty="0">
                <a:solidFill>
                  <a:schemeClr val="bg1"/>
                </a:solidFill>
              </a:rPr>
              <a:t>Result to be Achieved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(ISO 31073 : 2022)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8DDF315-7ABC-414B-DDD3-FCDCFA147883}"/>
              </a:ext>
            </a:extLst>
          </p:cNvPr>
          <p:cNvSpPr txBox="1">
            <a:spLocks/>
          </p:cNvSpPr>
          <p:nvPr/>
        </p:nvSpPr>
        <p:spPr>
          <a:xfrm>
            <a:off x="5805718" y="4084525"/>
            <a:ext cx="6243483" cy="31864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sm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Effect: </a:t>
            </a:r>
            <a:br>
              <a:rPr lang="en-US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Deviation from the Expected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Positive, Negative or Both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B324710-5DBF-5D47-10F9-33D3A2F16BB5}"/>
              </a:ext>
            </a:extLst>
          </p:cNvPr>
          <p:cNvSpPr/>
          <p:nvPr/>
        </p:nvSpPr>
        <p:spPr>
          <a:xfrm>
            <a:off x="4444181" y="653496"/>
            <a:ext cx="7393858" cy="47721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4000"/>
                </a:schemeClr>
              </a:gs>
              <a:gs pos="100000">
                <a:schemeClr val="accent2">
                  <a:lumMod val="59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BFE31DE-4D35-439A-14D9-76396280D0B8}"/>
              </a:ext>
            </a:extLst>
          </p:cNvPr>
          <p:cNvSpPr txBox="1">
            <a:spLocks/>
          </p:cNvSpPr>
          <p:nvPr/>
        </p:nvSpPr>
        <p:spPr>
          <a:xfrm>
            <a:off x="838199" y="-646750"/>
            <a:ext cx="11353799" cy="3186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sm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Uncertainty: </a:t>
            </a:r>
            <a:br>
              <a:rPr lang="en-US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State, even Partial, of Deficiency of Information Related to Understanding or Knowledge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(ISO 31073 : 2022)</a:t>
            </a:r>
          </a:p>
        </p:txBody>
      </p:sp>
    </p:spTree>
    <p:extLst>
      <p:ext uri="{BB962C8B-B14F-4D97-AF65-F5344CB8AC3E}">
        <p14:creationId xmlns:p14="http://schemas.microsoft.com/office/powerpoint/2010/main" val="73367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419F65B-8DB4-42D6-A57C-34FC3BE08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80CD-AE8B-47E1-A98D-4AE32DA1DF1F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93BA4A-9D8B-4131-8582-40974DFB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5DDACF6-7977-4D4F-8FD9-5475184EAC00}"/>
              </a:ext>
            </a:extLst>
          </p:cNvPr>
          <p:cNvSpPr txBox="1">
            <a:spLocks/>
          </p:cNvSpPr>
          <p:nvPr/>
        </p:nvSpPr>
        <p:spPr>
          <a:xfrm>
            <a:off x="1" y="516835"/>
            <a:ext cx="12192000" cy="10708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rgbClr val="0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1200" cap="all" spc="0" normalizeH="0" baseline="0" noProof="0">
                <a:ln w="3175" cmpd="sng">
                  <a:noFill/>
                </a:ln>
                <a:solidFill>
                  <a:srgbClr val="0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Risk ≈ FIRE</a:t>
            </a:r>
            <a:endParaRPr kumimoji="0" lang="nl-BE" sz="3600" b="0" i="0" u="none" strike="noStrike" kern="1200" cap="all" spc="0" normalizeH="0" baseline="0" noProof="0" dirty="0">
              <a:ln w="3175" cmpd="sng">
                <a:noFill/>
              </a:ln>
              <a:solidFill>
                <a:srgbClr val="00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0D789342-0FE1-4303-9CEB-41E88C1F6A29}"/>
              </a:ext>
            </a:extLst>
          </p:cNvPr>
          <p:cNvSpPr/>
          <p:nvPr/>
        </p:nvSpPr>
        <p:spPr>
          <a:xfrm>
            <a:off x="3571875" y="1569121"/>
            <a:ext cx="5048250" cy="4314825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l-B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</a:p>
          <a:p>
            <a:pPr algn="ctr"/>
            <a:endParaRPr lang="nl-B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nl-B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B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C4ECA24-92DB-473C-8A4F-934A3B4376AF}"/>
              </a:ext>
            </a:extLst>
          </p:cNvPr>
          <p:cNvSpPr txBox="1"/>
          <p:nvPr/>
        </p:nvSpPr>
        <p:spPr>
          <a:xfrm>
            <a:off x="4685999" y="5960145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rgbClr val="000032"/>
                </a:solidFill>
              </a:rPr>
              <a:t>FUEL = OBJECTIVES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1476F25-B8F8-421F-8980-DD4531BD7D4D}"/>
              </a:ext>
            </a:extLst>
          </p:cNvPr>
          <p:cNvSpPr txBox="1"/>
          <p:nvPr/>
        </p:nvSpPr>
        <p:spPr>
          <a:xfrm rot="18083320">
            <a:off x="2578368" y="3188064"/>
            <a:ext cx="382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rgbClr val="000032"/>
                </a:solidFill>
              </a:rPr>
              <a:t>OXYGEN = UNCERTAINTY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31A00DC-D0F7-4BAA-A88D-BB6C9DD68EF4}"/>
              </a:ext>
            </a:extLst>
          </p:cNvPr>
          <p:cNvSpPr txBox="1"/>
          <p:nvPr/>
        </p:nvSpPr>
        <p:spPr>
          <a:xfrm rot="3550449">
            <a:off x="6550300" y="3188064"/>
            <a:ext cx="227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rgbClr val="000032"/>
                </a:solidFill>
              </a:rPr>
              <a:t>HEAT = EFFECT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1C6726D-7A47-4DF7-8DB6-9D73DBEA8E73}"/>
              </a:ext>
            </a:extLst>
          </p:cNvPr>
          <p:cNvSpPr txBox="1"/>
          <p:nvPr/>
        </p:nvSpPr>
        <p:spPr>
          <a:xfrm>
            <a:off x="529921" y="2186609"/>
            <a:ext cx="2615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YOU NEED 3 ELEMENTS</a:t>
            </a:r>
          </a:p>
          <a:p>
            <a:r>
              <a:rPr lang="nl-NL" dirty="0"/>
              <a:t>TO HAVE FIRE</a:t>
            </a:r>
            <a:endParaRPr lang="nl-BE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3BE77FD-B619-4C18-B08F-55CBADA737AD}"/>
              </a:ext>
            </a:extLst>
          </p:cNvPr>
          <p:cNvSpPr txBox="1"/>
          <p:nvPr/>
        </p:nvSpPr>
        <p:spPr>
          <a:xfrm>
            <a:off x="9250506" y="2186609"/>
            <a:ext cx="2615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YOU NEED 3 ELEMENTS</a:t>
            </a:r>
          </a:p>
          <a:p>
            <a:r>
              <a:rPr lang="nl-NL" dirty="0"/>
              <a:t>TO HAVE RISK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4583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2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 descr="Afbeelding met aansteker, kaars, vlam, vuur&#10;&#10;Automatisch gegenereerde beschrijving">
            <a:extLst>
              <a:ext uri="{FF2B5EF4-FFF2-40B4-BE49-F238E27FC236}">
                <a16:creationId xmlns:a16="http://schemas.microsoft.com/office/drawing/2014/main" id="{F16D52F7-78E4-5267-6721-33A1FBF67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D303647-168D-8596-797F-4CB034A34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7" r="17699" b="-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573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3CEB8-A31F-3A5F-A53A-B4A1F8C2B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Risk Management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FD84CB-2BB5-0FEF-3EDB-CFAA5BA058B7}"/>
              </a:ext>
            </a:extLst>
          </p:cNvPr>
          <p:cNvSpPr/>
          <p:nvPr/>
        </p:nvSpPr>
        <p:spPr>
          <a:xfrm>
            <a:off x="579800" y="2093575"/>
            <a:ext cx="1047280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Coordinated Activities</a:t>
            </a:r>
            <a:endParaRPr lang="en-GB" sz="5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 Direct and Control </a:t>
            </a:r>
          </a:p>
          <a:p>
            <a:pPr algn="ctr"/>
            <a:r>
              <a:rPr lang="en-GB" sz="54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 Organization </a:t>
            </a:r>
          </a:p>
          <a:p>
            <a:pPr algn="ctr"/>
            <a:r>
              <a:rPr lang="en-GB" sz="54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 regard to Risk</a:t>
            </a:r>
          </a:p>
        </p:txBody>
      </p:sp>
    </p:spTree>
    <p:extLst>
      <p:ext uri="{BB962C8B-B14F-4D97-AF65-F5344CB8AC3E}">
        <p14:creationId xmlns:p14="http://schemas.microsoft.com/office/powerpoint/2010/main" val="233558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C760C-5A65-906E-128E-A0CCC226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ISO 31000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F473667-B6ED-D38B-F126-63B212C66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936" y="974493"/>
            <a:ext cx="9048429" cy="5883507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7666362A-0D33-0080-6D4E-4E07A6512521}"/>
              </a:ext>
            </a:extLst>
          </p:cNvPr>
          <p:cNvSpPr/>
          <p:nvPr/>
        </p:nvSpPr>
        <p:spPr>
          <a:xfrm>
            <a:off x="5452312" y="2000942"/>
            <a:ext cx="1129003" cy="11430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2B9C5A08-C90C-4870-C0C1-436C620F43C0}"/>
              </a:ext>
            </a:extLst>
          </p:cNvPr>
          <p:cNvSpPr/>
          <p:nvPr/>
        </p:nvSpPr>
        <p:spPr>
          <a:xfrm>
            <a:off x="4442051" y="1008721"/>
            <a:ext cx="3176104" cy="3147107"/>
          </a:xfrm>
          <a:prstGeom prst="ellipse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53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0AD5C-5BDD-23A3-0ED7-4227A1A5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ISO 31000 - 2009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A2127E-E2F8-788F-EF56-C88F3DDB3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35" y="906955"/>
            <a:ext cx="8624211" cy="5951045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2EFD7229-61EF-81B9-0C54-0075496C9A58}"/>
              </a:ext>
            </a:extLst>
          </p:cNvPr>
          <p:cNvSpPr/>
          <p:nvPr/>
        </p:nvSpPr>
        <p:spPr>
          <a:xfrm>
            <a:off x="1670635" y="4206240"/>
            <a:ext cx="2230805" cy="477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CF93769-E9D7-60B8-E6AC-CF01C7C6FF27}"/>
              </a:ext>
            </a:extLst>
          </p:cNvPr>
          <p:cNvSpPr/>
          <p:nvPr/>
        </p:nvSpPr>
        <p:spPr>
          <a:xfrm>
            <a:off x="1670634" y="4935794"/>
            <a:ext cx="2230805" cy="835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80DD2BE-7228-F18C-37C7-DF143FB98F52}"/>
              </a:ext>
            </a:extLst>
          </p:cNvPr>
          <p:cNvSpPr/>
          <p:nvPr/>
        </p:nvSpPr>
        <p:spPr>
          <a:xfrm>
            <a:off x="1739458" y="3519948"/>
            <a:ext cx="1121727" cy="2359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BF4E873-C612-0436-FFB2-1AD0073CA7A6}"/>
              </a:ext>
            </a:extLst>
          </p:cNvPr>
          <p:cNvSpPr/>
          <p:nvPr/>
        </p:nvSpPr>
        <p:spPr>
          <a:xfrm>
            <a:off x="4463845" y="1177235"/>
            <a:ext cx="1877962" cy="111104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272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igitale blauwe tunnel (16x9)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907_TF02895261_TF02895261" id="{0B855642-7EAE-4A4A-9145-AB5D7B071D58}" vid="{77C4AD61-F75F-44AE-887F-9787EDA8FFA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Office PowerPoint</Application>
  <PresentationFormat>Breedbeeld</PresentationFormat>
  <Paragraphs>98</Paragraphs>
  <Slides>20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Century Gothic</vt:lpstr>
      <vt:lpstr>Corbel</vt:lpstr>
      <vt:lpstr>Gill Sans MT</vt:lpstr>
      <vt:lpstr>Helvetica</vt:lpstr>
      <vt:lpstr>Kantoorthema</vt:lpstr>
      <vt:lpstr>Digitale blauwe tunnel (16x9)</vt:lpstr>
      <vt:lpstr>A Discussion of The ISO 31000 Risk Management Standard</vt:lpstr>
      <vt:lpstr>PowerPoint-presentatie</vt:lpstr>
      <vt:lpstr>ISO 31000 – Risk Management Guidelines</vt:lpstr>
      <vt:lpstr>Risk:  Effect of Uncertainty on Objectives</vt:lpstr>
      <vt:lpstr>PowerPoint-presentatie</vt:lpstr>
      <vt:lpstr>PowerPoint-presentatie</vt:lpstr>
      <vt:lpstr>Risk Management</vt:lpstr>
      <vt:lpstr>ISO 31000</vt:lpstr>
      <vt:lpstr>ISO 31000 - 2009</vt:lpstr>
      <vt:lpstr>ISO 31000</vt:lpstr>
      <vt:lpstr>ISO 31000</vt:lpstr>
      <vt:lpstr>ISO 31000 – Vocabulary (2009 – 2018)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ISO 31000 - Process</vt:lpstr>
      <vt:lpstr>Time for 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 31000 – Risk Management Guidelines</dc:title>
  <dc:creator>Peter Blokland</dc:creator>
  <cp:lastModifiedBy>Peter Blokland</cp:lastModifiedBy>
  <cp:revision>1</cp:revision>
  <dcterms:created xsi:type="dcterms:W3CDTF">2024-03-28T14:30:00Z</dcterms:created>
  <dcterms:modified xsi:type="dcterms:W3CDTF">2024-04-04T15:51:17Z</dcterms:modified>
</cp:coreProperties>
</file>